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259" r:id="rId6"/>
    <p:sldId id="260" r:id="rId7"/>
    <p:sldId id="261" r:id="rId8"/>
    <p:sldId id="263" r:id="rId9"/>
    <p:sldId id="264" r:id="rId10"/>
  </p:sldIdLst>
  <p:sldSz cx="12192000" cy="6858000"/>
  <p:notesSz cx="7103745" cy="10234295"/>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275A"/>
    <a:srgbClr val="9E0608"/>
    <a:srgbClr val="FCF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97" autoAdjust="0"/>
    <p:restoredTop sz="94660"/>
  </p:normalViewPr>
  <p:slideViewPr>
    <p:cSldViewPr snapToGrid="0">
      <p:cViewPr varScale="1">
        <p:scale>
          <a:sx n="62" d="100"/>
          <a:sy n="62" d="100"/>
        </p:scale>
        <p:origin x="72" y="846"/>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5" name="标题 1"/>
          <p:cNvSpPr>
            <a:spLocks noGrp="1"/>
          </p:cNvSpPr>
          <p:nvPr/>
        </p:nvSpPr>
        <p:spPr>
          <a:xfrm>
            <a:off x="1112520" y="3975616"/>
            <a:ext cx="9966960" cy="2438191"/>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2"/>
                  <a:srcRect/>
                  <a:tile tx="6350" ty="-127000" sx="65000" sy="64000" flip="none" algn="tl"/>
                </a:blipFill>
                <a:latin typeface="+mj-lt"/>
                <a:ea typeface="+mj-ea"/>
                <a:cs typeface="+mj-cs"/>
              </a:defRPr>
            </a:lvl1pPr>
          </a:lstStyle>
          <a:p>
            <a:pPr indent="0" algn="ctr" fontAlgn="auto">
              <a:lnSpc>
                <a:spcPct val="150000"/>
              </a:lnSpc>
            </a:pPr>
            <a:r>
              <a:rPr kumimoji="1" lang="zh-CN" altLang="en-US" sz="3600" b="1" dirty="0">
                <a:solidFill>
                  <a:schemeClr val="bg1"/>
                </a:solidFill>
                <a:latin typeface="微软雅黑" panose="020B0503020204020204" charset="-122"/>
                <a:ea typeface="微软雅黑" panose="020B0503020204020204" charset="-122"/>
              </a:rPr>
              <a:t>案例标题</a:t>
            </a:r>
            <a:endParaRPr kumimoji="1" lang="zh-CN" altLang="en-US" sz="3600" b="1" dirty="0">
              <a:solidFill>
                <a:schemeClr val="bg1"/>
              </a:solidFill>
              <a:latin typeface="微软雅黑" panose="020B0503020204020204" charset="-122"/>
              <a:ea typeface="微软雅黑" panose="020B0503020204020204" charset="-122"/>
            </a:endParaRPr>
          </a:p>
          <a:p>
            <a:pPr indent="0" algn="l" fontAlgn="auto">
              <a:lnSpc>
                <a:spcPct val="150000"/>
              </a:lnSpc>
            </a:pP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rPr>
              <a:t>参赛案例申报主题：</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pP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rPr>
              <a:t>参赛单位：</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pP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rPr>
              <a:t>申请人：</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endParaRPr>
          </a:p>
          <a:p>
            <a:pPr indent="0" algn="l" fontAlgn="auto">
              <a:lnSpc>
                <a:spcPct val="150000"/>
              </a:lnSpc>
            </a:pP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mn-ea"/>
              </a:rPr>
              <a:t>单位级别：</a:t>
            </a: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Wingdings 2" panose="05020102010507070707" charset="0"/>
              </a:rPr>
              <a:t>三级综合医院</a:t>
            </a:r>
            <a:r>
              <a:rPr lang="en-US" altLang="zh-CN" sz="2000" b="1">
                <a:solidFill>
                  <a:schemeClr val="bg1"/>
                </a:solidFill>
                <a:latin typeface="微软雅黑" panose="020B0503020204020204" charset="-122"/>
                <a:ea typeface="微软雅黑" panose="020B0503020204020204" charset="-122"/>
                <a:cs typeface="微软雅黑" panose="020B0503020204020204" charset="-122"/>
                <a:sym typeface="Wingdings 2" panose="05020102010507070707" charset="0"/>
              </a:rPr>
              <a:t> </a:t>
            </a: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Wingdings 2" panose="05020102010507070707" charset="0"/>
              </a:rPr>
              <a:t>二级医院</a:t>
            </a:r>
            <a:r>
              <a:rPr lang="en-US" altLang="zh-CN" sz="2000" b="1">
                <a:solidFill>
                  <a:schemeClr val="bg1"/>
                </a:solidFill>
                <a:latin typeface="微软雅黑" panose="020B0503020204020204" charset="-122"/>
                <a:ea typeface="微软雅黑" panose="020B0503020204020204" charset="-122"/>
                <a:cs typeface="微软雅黑" panose="020B0503020204020204" charset="-122"/>
                <a:sym typeface="Wingdings 2" panose="05020102010507070707" charset="0"/>
              </a:rPr>
              <a:t> </a:t>
            </a: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Wingdings 2" panose="05020102010507070707" charset="0"/>
              </a:rPr>
              <a:t>专科医院企业或民营医院</a:t>
            </a:r>
            <a:endPar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Wingdings 2" panose="05020102010507070707" charset="0"/>
            </a:endParaRPr>
          </a:p>
          <a:p>
            <a:pPr algn="ctr"/>
            <a:endParaRPr kumimoji="1" lang="zh-CN" altLang="en-US" sz="2000" b="1" dirty="0">
              <a:solidFill>
                <a:schemeClr val="bg1"/>
              </a:solidFill>
              <a:latin typeface="微软雅黑" panose="020B0503020204020204" charset="-122"/>
              <a:ea typeface="微软雅黑" panose="020B0503020204020204" charset="-122"/>
              <a:cs typeface="微软雅黑" panose="020B0503020204020204" charset="-122"/>
              <a:sym typeface="Wingdings 2" panose="05020102010507070707"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2133600" y="667741"/>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kumimoji="1" lang="zh-CN" altLang="en-US" sz="4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目录</a:t>
            </a:r>
            <a:endParaRPr kumimoji="1" lang="zh-CN" altLang="en-US" sz="4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pic>
        <p:nvPicPr>
          <p:cNvPr id="8" name="图片 7" descr="矩形 55 拷贝 16"/>
          <p:cNvPicPr>
            <a:picLocks noChangeAspect="1"/>
          </p:cNvPicPr>
          <p:nvPr/>
        </p:nvPicPr>
        <p:blipFill>
          <a:blip r:embed="rId2"/>
          <a:stretch>
            <a:fillRect/>
          </a:stretch>
        </p:blipFill>
        <p:spPr>
          <a:xfrm>
            <a:off x="1993067" y="1160316"/>
            <a:ext cx="109220" cy="555625"/>
          </a:xfrm>
          <a:prstGeom prst="rect">
            <a:avLst/>
          </a:prstGeom>
        </p:spPr>
      </p:pic>
      <p:sp>
        <p:nvSpPr>
          <p:cNvPr id="10" name="椭圆 9"/>
          <p:cNvSpPr/>
          <p:nvPr/>
        </p:nvSpPr>
        <p:spPr>
          <a:xfrm>
            <a:off x="1859405" y="2208515"/>
            <a:ext cx="372110" cy="372110"/>
          </a:xfrm>
          <a:prstGeom prst="ellipse">
            <a:avLst/>
          </a:prstGeom>
          <a:solidFill>
            <a:srgbClr val="D4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微软雅黑" panose="020B0503020204020204" charset="-122"/>
                <a:ea typeface="微软雅黑" panose="020B0503020204020204" charset="-122"/>
              </a:rPr>
              <a:t>1</a:t>
            </a:r>
            <a:endParaRPr lang="en-US" altLang="zh-CN" sz="2000">
              <a:latin typeface="微软雅黑" panose="020B0503020204020204" charset="-122"/>
              <a:ea typeface="微软雅黑" panose="020B0503020204020204" charset="-122"/>
            </a:endParaRPr>
          </a:p>
        </p:txBody>
      </p:sp>
      <p:pic>
        <p:nvPicPr>
          <p:cNvPr id="17" name="图片 16" descr="矩形 841"/>
          <p:cNvPicPr>
            <a:picLocks noChangeAspect="1"/>
          </p:cNvPicPr>
          <p:nvPr/>
        </p:nvPicPr>
        <p:blipFill>
          <a:blip r:embed="rId3">
            <a:duotone>
              <a:prstClr val="black"/>
              <a:srgbClr val="FF0000">
                <a:tint val="45000"/>
                <a:satMod val="400000"/>
              </a:srgbClr>
            </a:duotone>
          </a:blip>
          <a:stretch>
            <a:fillRect/>
          </a:stretch>
        </p:blipFill>
        <p:spPr>
          <a:xfrm>
            <a:off x="11012170" y="6350000"/>
            <a:ext cx="1179830" cy="508000"/>
          </a:xfrm>
          <a:prstGeom prst="rect">
            <a:avLst/>
          </a:prstGeom>
        </p:spPr>
      </p:pic>
      <p:sp>
        <p:nvSpPr>
          <p:cNvPr id="6" name="文本框 5"/>
          <p:cNvSpPr txBox="1"/>
          <p:nvPr/>
        </p:nvSpPr>
        <p:spPr>
          <a:xfrm>
            <a:off x="11489055" y="6419850"/>
            <a:ext cx="316865" cy="368300"/>
          </a:xfrm>
          <a:prstGeom prst="rect">
            <a:avLst/>
          </a:prstGeom>
          <a:noFill/>
        </p:spPr>
        <p:txBody>
          <a:bodyPr wrap="none" rtlCol="0">
            <a:spAutoFit/>
          </a:bodyPr>
          <a:lstStyle/>
          <a:p>
            <a:r>
              <a:rPr lang="en-US" altLang="zh-CN">
                <a:solidFill>
                  <a:schemeClr val="bg1"/>
                </a:solidFill>
                <a:latin typeface="微软雅黑" panose="020B0503020204020204" charset="-122"/>
                <a:ea typeface="微软雅黑" panose="020B0503020204020204" charset="-122"/>
              </a:rPr>
              <a:t>1</a:t>
            </a:r>
            <a:endParaRPr lang="en-US" altLang="zh-CN">
              <a:solidFill>
                <a:schemeClr val="bg1"/>
              </a:solidFill>
              <a:latin typeface="微软雅黑" panose="020B0503020204020204" charset="-122"/>
              <a:ea typeface="微软雅黑" panose="020B0503020204020204" charset="-122"/>
            </a:endParaRPr>
          </a:p>
        </p:txBody>
      </p:sp>
      <p:sp>
        <p:nvSpPr>
          <p:cNvPr id="9" name="椭圆 8"/>
          <p:cNvSpPr/>
          <p:nvPr/>
        </p:nvSpPr>
        <p:spPr>
          <a:xfrm>
            <a:off x="1859405" y="2823255"/>
            <a:ext cx="372110" cy="372110"/>
          </a:xfrm>
          <a:prstGeom prst="ellipse">
            <a:avLst/>
          </a:prstGeom>
          <a:solidFill>
            <a:srgbClr val="D4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微软雅黑" panose="020B0503020204020204" charset="-122"/>
                <a:ea typeface="微软雅黑" panose="020B0503020204020204" charset="-122"/>
              </a:rPr>
              <a:t>2</a:t>
            </a:r>
            <a:endParaRPr lang="en-US" altLang="zh-CN" sz="2000">
              <a:latin typeface="微软雅黑" panose="020B0503020204020204" charset="-122"/>
              <a:ea typeface="微软雅黑" panose="020B0503020204020204" charset="-122"/>
            </a:endParaRPr>
          </a:p>
        </p:txBody>
      </p:sp>
      <p:sp>
        <p:nvSpPr>
          <p:cNvPr id="11" name="椭圆 10"/>
          <p:cNvSpPr/>
          <p:nvPr/>
        </p:nvSpPr>
        <p:spPr>
          <a:xfrm>
            <a:off x="1859405" y="3461745"/>
            <a:ext cx="372110" cy="372110"/>
          </a:xfrm>
          <a:prstGeom prst="ellipse">
            <a:avLst/>
          </a:prstGeom>
          <a:solidFill>
            <a:srgbClr val="D4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微软雅黑" panose="020B0503020204020204" charset="-122"/>
                <a:ea typeface="微软雅黑" panose="020B0503020204020204" charset="-122"/>
              </a:rPr>
              <a:t>3</a:t>
            </a:r>
            <a:endParaRPr lang="en-US" altLang="zh-CN" sz="2000">
              <a:latin typeface="微软雅黑" panose="020B0503020204020204" charset="-122"/>
              <a:ea typeface="微软雅黑" panose="020B0503020204020204" charset="-122"/>
            </a:endParaRPr>
          </a:p>
        </p:txBody>
      </p:sp>
      <p:sp>
        <p:nvSpPr>
          <p:cNvPr id="16" name="椭圆 15"/>
          <p:cNvSpPr/>
          <p:nvPr/>
        </p:nvSpPr>
        <p:spPr>
          <a:xfrm>
            <a:off x="1859405" y="4064605"/>
            <a:ext cx="372110" cy="372110"/>
          </a:xfrm>
          <a:prstGeom prst="ellipse">
            <a:avLst/>
          </a:prstGeom>
          <a:solidFill>
            <a:srgbClr val="D4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anose="020B0503020204020204" charset="-122"/>
                <a:ea typeface="微软雅黑" panose="020B0503020204020204" charset="-122"/>
              </a:rPr>
              <a:t>4</a:t>
            </a:r>
            <a:endParaRPr lang="en-US" altLang="zh-CN" sz="2000" dirty="0">
              <a:latin typeface="微软雅黑" panose="020B0503020204020204" charset="-122"/>
              <a:ea typeface="微软雅黑" panose="020B0503020204020204" charset="-122"/>
            </a:endParaRPr>
          </a:p>
        </p:txBody>
      </p:sp>
      <p:sp>
        <p:nvSpPr>
          <p:cNvPr id="2" name="内容占位符 2"/>
          <p:cNvSpPr>
            <a:spLocks noGrp="1"/>
          </p:cNvSpPr>
          <p:nvPr/>
        </p:nvSpPr>
        <p:spPr>
          <a:xfrm>
            <a:off x="2529205" y="2051050"/>
            <a:ext cx="5795645" cy="52959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algn="l" fontAlgn="auto">
              <a:lnSpc>
                <a:spcPts val="3500"/>
              </a:lnSpc>
              <a:buNone/>
            </a:pPr>
            <a:r>
              <a:rPr kumimoji="1" lang="zh-CN" altLang="en-US" sz="18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案例概述及组织实施</a:t>
            </a:r>
            <a:r>
              <a:rPr kumimoji="1" lang="zh-CN" altLang="en-US" sz="1800" b="1" dirty="0">
                <a:solidFill>
                  <a:schemeClr val="tx1">
                    <a:lumMod val="75000"/>
                    <a:lumOff val="25000"/>
                  </a:schemeClr>
                </a:solidFill>
                <a:latin typeface="方正楷体_GB2312" panose="02000000000000000000" charset="-122"/>
                <a:ea typeface="方正楷体_GB2312" panose="02000000000000000000" charset="-122"/>
                <a:cs typeface="微软雅黑" panose="020B0503020204020204" charset="-122"/>
                <a:sym typeface="+mn-ea"/>
              </a:rPr>
              <a:t>【案例真实性】</a:t>
            </a:r>
            <a:endParaRPr kumimoji="1" lang="zh-CN" altLang="en-US" sz="1800" dirty="0"/>
          </a:p>
        </p:txBody>
      </p:sp>
      <p:sp>
        <p:nvSpPr>
          <p:cNvPr id="3" name="文本框 2"/>
          <p:cNvSpPr txBox="1"/>
          <p:nvPr/>
        </p:nvSpPr>
        <p:spPr>
          <a:xfrm>
            <a:off x="602615" y="4861560"/>
            <a:ext cx="10986770" cy="1337945"/>
          </a:xfrm>
          <a:prstGeom prst="rect">
            <a:avLst/>
          </a:prstGeom>
          <a:solidFill>
            <a:schemeClr val="accent2">
              <a:lumMod val="40000"/>
              <a:lumOff val="60000"/>
            </a:schemeClr>
          </a:solidFill>
          <a:ln>
            <a:noFill/>
          </a:ln>
        </p:spPr>
        <p:txBody>
          <a:bodyPr wrap="none" rtlCol="0" anchor="t">
            <a:spAutoFit/>
          </a:bodyPr>
          <a:lstStyle/>
          <a:p>
            <a:pPr marL="0" indent="0" algn="l" fontAlgn="auto">
              <a:lnSpc>
                <a:spcPct val="150000"/>
              </a:lnSpc>
              <a:buNone/>
            </a:pPr>
            <a:r>
              <a:rPr kumimoji="1" lang="zh-CN" altLang="en-US" b="1" dirty="0">
                <a:solidFill>
                  <a:srgbClr val="FF0000"/>
                </a:solidFill>
                <a:sym typeface="+mn-ea"/>
              </a:rPr>
              <a:t>注：</a:t>
            </a:r>
            <a:r>
              <a:rPr kumimoji="1" lang="zh-CN" altLang="en-US" b="1" dirty="0">
                <a:solidFill>
                  <a:srgbClr val="C00000"/>
                </a:solidFill>
                <a:latin typeface="方正楷体_GB2312" panose="02000000000000000000" charset="-122"/>
                <a:ea typeface="方正楷体_GB2312" panose="02000000000000000000" charset="-122"/>
                <a:sym typeface="+mn-ea"/>
              </a:rPr>
              <a:t>上述提供的案例结构框架仅为示例供参考，旨在指导医院在准备和提交案例时如何组织内容。</a:t>
            </a:r>
            <a:endParaRPr kumimoji="1" lang="zh-CN" altLang="en-US" b="1" dirty="0">
              <a:solidFill>
                <a:srgbClr val="C00000"/>
              </a:solidFill>
              <a:latin typeface="方正楷体_GB2312" panose="02000000000000000000" charset="-122"/>
              <a:ea typeface="方正楷体_GB2312" panose="02000000000000000000" charset="-122"/>
              <a:sym typeface="+mn-ea"/>
            </a:endParaRPr>
          </a:p>
          <a:p>
            <a:pPr marL="0" indent="0" algn="l" fontAlgn="auto">
              <a:lnSpc>
                <a:spcPct val="150000"/>
              </a:lnSpc>
              <a:buNone/>
            </a:pPr>
            <a:r>
              <a:rPr kumimoji="1" lang="zh-CN" altLang="en-US" b="1" dirty="0">
                <a:solidFill>
                  <a:srgbClr val="C00000"/>
                </a:solidFill>
                <a:latin typeface="方正楷体_GB2312" panose="02000000000000000000" charset="-122"/>
                <a:ea typeface="方正楷体_GB2312" panose="02000000000000000000" charset="-122"/>
                <a:sym typeface="+mn-ea"/>
              </a:rPr>
              <a:t>医院在提交案例时根据案例的具体特点和需求，自行拟定版块标题，以确保案例内容既全面又具有针对性。</a:t>
            </a:r>
            <a:endParaRPr kumimoji="1" lang="zh-CN" altLang="en-US" b="1" dirty="0">
              <a:solidFill>
                <a:srgbClr val="C00000"/>
              </a:solidFill>
              <a:latin typeface="方正楷体_GB2312" panose="02000000000000000000" charset="-122"/>
              <a:ea typeface="方正楷体_GB2312" panose="02000000000000000000" charset="-122"/>
              <a:sym typeface="+mn-ea"/>
            </a:endParaRPr>
          </a:p>
          <a:p>
            <a:pPr marL="0" indent="0" fontAlgn="auto">
              <a:lnSpc>
                <a:spcPct val="150000"/>
              </a:lnSpc>
              <a:buNone/>
            </a:pPr>
            <a:endParaRPr kumimoji="1" lang="zh-CN" altLang="en-US" b="1" dirty="0">
              <a:solidFill>
                <a:srgbClr val="FF0000"/>
              </a:solidFill>
              <a:sym typeface="+mn-ea"/>
            </a:endParaRPr>
          </a:p>
        </p:txBody>
      </p:sp>
      <p:sp>
        <p:nvSpPr>
          <p:cNvPr id="5" name="内容占位符 2"/>
          <p:cNvSpPr>
            <a:spLocks noGrp="1"/>
          </p:cNvSpPr>
          <p:nvPr/>
        </p:nvSpPr>
        <p:spPr>
          <a:xfrm>
            <a:off x="2529205" y="2665730"/>
            <a:ext cx="5795645" cy="529590"/>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algn="l" fontAlgn="auto">
              <a:lnSpc>
                <a:spcPts val="3500"/>
              </a:lnSpc>
              <a:buNone/>
            </a:pPr>
            <a:r>
              <a:rPr kumimoji="1" lang="zh-CN" altLang="en-US" sz="7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阐明案例方法、特色及亮点</a:t>
            </a:r>
            <a:r>
              <a:rPr kumimoji="1" lang="zh-CN" altLang="en-US" sz="7200" b="1" dirty="0">
                <a:solidFill>
                  <a:schemeClr val="tx1">
                    <a:lumMod val="75000"/>
                    <a:lumOff val="25000"/>
                  </a:schemeClr>
                </a:solidFill>
                <a:latin typeface="方正楷体_GB2312" panose="02000000000000000000" charset="-122"/>
                <a:ea typeface="方正楷体_GB2312" panose="02000000000000000000" charset="-122"/>
                <a:cs typeface="微软雅黑" panose="020B0503020204020204" charset="-122"/>
                <a:sym typeface="+mn-ea"/>
              </a:rPr>
              <a:t>【案例科学性及创新性】</a:t>
            </a:r>
            <a:endParaRPr kumimoji="1" lang="zh-CN" altLang="en-US" sz="7200" dirty="0"/>
          </a:p>
        </p:txBody>
      </p:sp>
      <p:sp>
        <p:nvSpPr>
          <p:cNvPr id="7" name="内容占位符 2"/>
          <p:cNvSpPr>
            <a:spLocks noGrp="1"/>
          </p:cNvSpPr>
          <p:nvPr/>
        </p:nvSpPr>
        <p:spPr>
          <a:xfrm>
            <a:off x="2529205" y="3304540"/>
            <a:ext cx="6261735" cy="529590"/>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algn="l" fontAlgn="auto">
              <a:lnSpc>
                <a:spcPts val="3500"/>
              </a:lnSpc>
              <a:buNone/>
            </a:pPr>
            <a:r>
              <a:rPr kumimoji="1" lang="zh-CN" altLang="en-US" sz="72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量化呈现成效及价值</a:t>
            </a:r>
            <a:r>
              <a:rPr kumimoji="1" lang="zh-CN" altLang="en-US" sz="7200" b="1" dirty="0">
                <a:solidFill>
                  <a:schemeClr val="tx1">
                    <a:lumMod val="75000"/>
                    <a:lumOff val="25000"/>
                  </a:schemeClr>
                </a:solidFill>
                <a:latin typeface="方正楷体_GB2312" panose="02000000000000000000" charset="-122"/>
                <a:ea typeface="方正楷体_GB2312" panose="02000000000000000000" charset="-122"/>
                <a:cs typeface="微软雅黑" panose="020B0503020204020204" charset="-122"/>
                <a:sym typeface="+mn-ea"/>
              </a:rPr>
              <a:t>【案例科学性、有效性及可推广性】</a:t>
            </a:r>
            <a:endParaRPr kumimoji="1" lang="zh-CN" altLang="en-US" sz="7200" dirty="0"/>
          </a:p>
        </p:txBody>
      </p:sp>
      <p:sp>
        <p:nvSpPr>
          <p:cNvPr id="12" name="内容占位符 2"/>
          <p:cNvSpPr>
            <a:spLocks noGrp="1"/>
          </p:cNvSpPr>
          <p:nvPr/>
        </p:nvSpPr>
        <p:spPr>
          <a:xfrm>
            <a:off x="2586990" y="3909060"/>
            <a:ext cx="6261735" cy="52959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algn="l" fontAlgn="auto">
              <a:lnSpc>
                <a:spcPts val="3500"/>
              </a:lnSpc>
              <a:buNone/>
            </a:pPr>
            <a:r>
              <a:rPr kumimoji="1" lang="zh-CN" altLang="en-US" sz="18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经验总结及改进建议【</a:t>
            </a:r>
            <a:r>
              <a:rPr kumimoji="1" lang="zh-CN" altLang="en-US" sz="1800" b="1" dirty="0">
                <a:solidFill>
                  <a:schemeClr val="tx1">
                    <a:lumMod val="75000"/>
                    <a:lumOff val="25000"/>
                  </a:schemeClr>
                </a:solidFill>
                <a:latin typeface="方正楷体_GB2312" panose="02000000000000000000" charset="-122"/>
                <a:ea typeface="方正楷体_GB2312" panose="02000000000000000000" charset="-122"/>
                <a:cs typeface="微软雅黑" panose="020B0503020204020204" charset="-122"/>
                <a:sym typeface="+mn-ea"/>
              </a:rPr>
              <a:t>可持续改进</a:t>
            </a:r>
            <a:r>
              <a:rPr kumimoji="1" lang="zh-CN" altLang="en-US" sz="18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kumimoji="1" lang="zh-CN" alt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747393" y="1036077"/>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kumimoji="1" lang="zh-CN" altLang="en-US" sz="3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一、案例概述和组织实施</a:t>
            </a:r>
            <a:endParaRPr kumimoji="1" lang="zh-CN" altLang="en-US" sz="3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pic>
        <p:nvPicPr>
          <p:cNvPr id="17" name="图片 16" descr="矩形 841"/>
          <p:cNvPicPr>
            <a:picLocks noChangeAspect="1"/>
          </p:cNvPicPr>
          <p:nvPr/>
        </p:nvPicPr>
        <p:blipFill>
          <a:blip r:embed="rId2">
            <a:duotone>
              <a:prstClr val="black"/>
              <a:srgbClr val="FF0000">
                <a:tint val="45000"/>
                <a:satMod val="400000"/>
              </a:srgbClr>
            </a:duotone>
          </a:blip>
          <a:stretch>
            <a:fillRect/>
          </a:stretch>
        </p:blipFill>
        <p:spPr>
          <a:xfrm>
            <a:off x="11012170" y="6350000"/>
            <a:ext cx="1179830" cy="508000"/>
          </a:xfrm>
          <a:prstGeom prst="rect">
            <a:avLst/>
          </a:prstGeom>
        </p:spPr>
      </p:pic>
      <p:sp>
        <p:nvSpPr>
          <p:cNvPr id="6" name="文本框 5"/>
          <p:cNvSpPr txBox="1"/>
          <p:nvPr/>
        </p:nvSpPr>
        <p:spPr>
          <a:xfrm>
            <a:off x="11489055" y="6419850"/>
            <a:ext cx="316865" cy="368300"/>
          </a:xfrm>
          <a:prstGeom prst="rect">
            <a:avLst/>
          </a:prstGeom>
          <a:noFill/>
        </p:spPr>
        <p:txBody>
          <a:bodyPr wrap="none" rtlCol="0">
            <a:spAutoFit/>
          </a:bodyPr>
          <a:lstStyle/>
          <a:p>
            <a:r>
              <a:rPr lang="en-US" altLang="zh-CN">
                <a:solidFill>
                  <a:schemeClr val="bg1"/>
                </a:solidFill>
                <a:latin typeface="微软雅黑" panose="020B0503020204020204" charset="-122"/>
                <a:ea typeface="微软雅黑" panose="020B0503020204020204" charset="-122"/>
              </a:rPr>
              <a:t>2</a:t>
            </a:r>
            <a:endParaRPr lang="en-US" altLang="zh-CN">
              <a:solidFill>
                <a:schemeClr val="bg1"/>
              </a:solidFill>
              <a:latin typeface="微软雅黑" panose="020B0503020204020204" charset="-122"/>
              <a:ea typeface="微软雅黑" panose="020B0503020204020204" charset="-122"/>
            </a:endParaRPr>
          </a:p>
        </p:txBody>
      </p:sp>
      <p:sp>
        <p:nvSpPr>
          <p:cNvPr id="12" name="object 13"/>
          <p:cNvSpPr/>
          <p:nvPr/>
        </p:nvSpPr>
        <p:spPr>
          <a:xfrm>
            <a:off x="1576705" y="2541270"/>
            <a:ext cx="8004175" cy="1935480"/>
          </a:xfrm>
          <a:custGeom>
            <a:avLst/>
            <a:gdLst/>
            <a:ahLst/>
            <a:cxnLst/>
            <a:rect l="l" t="t" r="r" b="b"/>
            <a:pathLst>
              <a:path w="9176385" h="1587500">
                <a:moveTo>
                  <a:pt x="8993200" y="12699"/>
                </a:moveTo>
                <a:lnTo>
                  <a:pt x="183184" y="12699"/>
                </a:lnTo>
                <a:lnTo>
                  <a:pt x="189484" y="0"/>
                </a:lnTo>
                <a:lnTo>
                  <a:pt x="8986901" y="0"/>
                </a:lnTo>
                <a:lnTo>
                  <a:pt x="8993200" y="12699"/>
                </a:lnTo>
                <a:close/>
              </a:path>
              <a:path w="9176385" h="1587500">
                <a:moveTo>
                  <a:pt x="187172" y="25399"/>
                </a:moveTo>
                <a:lnTo>
                  <a:pt x="152755" y="25399"/>
                </a:lnTo>
                <a:lnTo>
                  <a:pt x="164668" y="12699"/>
                </a:lnTo>
                <a:lnTo>
                  <a:pt x="193332" y="12699"/>
                </a:lnTo>
                <a:lnTo>
                  <a:pt x="187172" y="25399"/>
                </a:lnTo>
                <a:close/>
              </a:path>
              <a:path w="9176385" h="1587500">
                <a:moveTo>
                  <a:pt x="9023629" y="25399"/>
                </a:moveTo>
                <a:lnTo>
                  <a:pt x="8989212" y="25399"/>
                </a:lnTo>
                <a:lnTo>
                  <a:pt x="8983052" y="12699"/>
                </a:lnTo>
                <a:lnTo>
                  <a:pt x="9011716" y="12699"/>
                </a:lnTo>
                <a:lnTo>
                  <a:pt x="9023629" y="25399"/>
                </a:lnTo>
                <a:close/>
              </a:path>
              <a:path w="9176385" h="1587500">
                <a:moveTo>
                  <a:pt x="147053" y="38099"/>
                </a:moveTo>
                <a:lnTo>
                  <a:pt x="129832" y="38099"/>
                </a:lnTo>
                <a:lnTo>
                  <a:pt x="141122" y="25399"/>
                </a:lnTo>
                <a:lnTo>
                  <a:pt x="158407" y="25399"/>
                </a:lnTo>
                <a:lnTo>
                  <a:pt x="147053" y="38099"/>
                </a:lnTo>
                <a:close/>
              </a:path>
              <a:path w="9176385" h="1587500">
                <a:moveTo>
                  <a:pt x="158127" y="38099"/>
                </a:moveTo>
                <a:lnTo>
                  <a:pt x="158407" y="25399"/>
                </a:lnTo>
                <a:lnTo>
                  <a:pt x="169786" y="25399"/>
                </a:lnTo>
                <a:lnTo>
                  <a:pt x="158127" y="38099"/>
                </a:lnTo>
                <a:close/>
              </a:path>
              <a:path w="9176385" h="1587500">
                <a:moveTo>
                  <a:pt x="9018257" y="38099"/>
                </a:moveTo>
                <a:lnTo>
                  <a:pt x="9006598" y="25399"/>
                </a:lnTo>
                <a:lnTo>
                  <a:pt x="9017977" y="25399"/>
                </a:lnTo>
                <a:lnTo>
                  <a:pt x="9018257" y="38099"/>
                </a:lnTo>
                <a:close/>
              </a:path>
              <a:path w="9176385" h="1587500">
                <a:moveTo>
                  <a:pt x="9046552" y="38099"/>
                </a:moveTo>
                <a:lnTo>
                  <a:pt x="9029331" y="38099"/>
                </a:lnTo>
                <a:lnTo>
                  <a:pt x="9017977" y="25399"/>
                </a:lnTo>
                <a:lnTo>
                  <a:pt x="9035262" y="25399"/>
                </a:lnTo>
                <a:lnTo>
                  <a:pt x="9046552" y="38099"/>
                </a:lnTo>
                <a:close/>
              </a:path>
              <a:path w="9176385" h="1587500">
                <a:moveTo>
                  <a:pt x="125869" y="50799"/>
                </a:moveTo>
                <a:lnTo>
                  <a:pt x="108318" y="50799"/>
                </a:lnTo>
                <a:lnTo>
                  <a:pt x="118884" y="38099"/>
                </a:lnTo>
                <a:lnTo>
                  <a:pt x="136550" y="38099"/>
                </a:lnTo>
                <a:lnTo>
                  <a:pt x="125869" y="50799"/>
                </a:lnTo>
                <a:close/>
              </a:path>
              <a:path w="9176385" h="1587500">
                <a:moveTo>
                  <a:pt x="9068066" y="50799"/>
                </a:moveTo>
                <a:lnTo>
                  <a:pt x="9050515" y="50799"/>
                </a:lnTo>
                <a:lnTo>
                  <a:pt x="9039834" y="38099"/>
                </a:lnTo>
                <a:lnTo>
                  <a:pt x="9057500" y="38099"/>
                </a:lnTo>
                <a:lnTo>
                  <a:pt x="9068066" y="50799"/>
                </a:lnTo>
                <a:close/>
              </a:path>
              <a:path w="9176385" h="1587500">
                <a:moveTo>
                  <a:pt x="96774" y="76199"/>
                </a:moveTo>
                <a:lnTo>
                  <a:pt x="78981" y="76199"/>
                </a:lnTo>
                <a:lnTo>
                  <a:pt x="88341" y="63499"/>
                </a:lnTo>
                <a:lnTo>
                  <a:pt x="98132" y="50799"/>
                </a:lnTo>
                <a:lnTo>
                  <a:pt x="126123" y="50799"/>
                </a:lnTo>
                <a:lnTo>
                  <a:pt x="115798" y="63499"/>
                </a:lnTo>
                <a:lnTo>
                  <a:pt x="106337" y="63499"/>
                </a:lnTo>
                <a:lnTo>
                  <a:pt x="96774" y="76199"/>
                </a:lnTo>
                <a:close/>
              </a:path>
              <a:path w="9176385" h="1587500">
                <a:moveTo>
                  <a:pt x="9097403" y="76199"/>
                </a:moveTo>
                <a:lnTo>
                  <a:pt x="9079611" y="76199"/>
                </a:lnTo>
                <a:lnTo>
                  <a:pt x="9070047" y="63499"/>
                </a:lnTo>
                <a:lnTo>
                  <a:pt x="9060586" y="63499"/>
                </a:lnTo>
                <a:lnTo>
                  <a:pt x="9050261" y="50799"/>
                </a:lnTo>
                <a:lnTo>
                  <a:pt x="9078252" y="50799"/>
                </a:lnTo>
                <a:lnTo>
                  <a:pt x="9088031" y="63499"/>
                </a:lnTo>
                <a:lnTo>
                  <a:pt x="9097403" y="76199"/>
                </a:lnTo>
                <a:close/>
              </a:path>
              <a:path w="9176385" h="1587500">
                <a:moveTo>
                  <a:pt x="37973" y="152399"/>
                </a:moveTo>
                <a:lnTo>
                  <a:pt x="26593" y="152399"/>
                </a:lnTo>
                <a:lnTo>
                  <a:pt x="32550" y="139699"/>
                </a:lnTo>
                <a:lnTo>
                  <a:pt x="53581" y="101599"/>
                </a:lnTo>
                <a:lnTo>
                  <a:pt x="70053" y="76199"/>
                </a:lnTo>
                <a:lnTo>
                  <a:pt x="88074" y="76199"/>
                </a:lnTo>
                <a:lnTo>
                  <a:pt x="79349" y="88899"/>
                </a:lnTo>
                <a:lnTo>
                  <a:pt x="79552" y="88899"/>
                </a:lnTo>
                <a:lnTo>
                  <a:pt x="71285" y="101599"/>
                </a:lnTo>
                <a:lnTo>
                  <a:pt x="71475" y="101599"/>
                </a:lnTo>
                <a:lnTo>
                  <a:pt x="63652" y="114299"/>
                </a:lnTo>
                <a:lnTo>
                  <a:pt x="56667" y="114299"/>
                </a:lnTo>
                <a:lnTo>
                  <a:pt x="49822" y="126999"/>
                </a:lnTo>
                <a:lnTo>
                  <a:pt x="49974" y="126999"/>
                </a:lnTo>
                <a:lnTo>
                  <a:pt x="43637" y="139699"/>
                </a:lnTo>
                <a:lnTo>
                  <a:pt x="43776" y="139699"/>
                </a:lnTo>
                <a:lnTo>
                  <a:pt x="37973" y="152399"/>
                </a:lnTo>
                <a:close/>
              </a:path>
              <a:path w="9176385" h="1587500">
                <a:moveTo>
                  <a:pt x="9149791" y="152399"/>
                </a:moveTo>
                <a:lnTo>
                  <a:pt x="9138412" y="152399"/>
                </a:lnTo>
                <a:lnTo>
                  <a:pt x="9132608" y="139699"/>
                </a:lnTo>
                <a:lnTo>
                  <a:pt x="9132747" y="139699"/>
                </a:lnTo>
                <a:lnTo>
                  <a:pt x="9126410" y="126999"/>
                </a:lnTo>
                <a:lnTo>
                  <a:pt x="9126562" y="126999"/>
                </a:lnTo>
                <a:lnTo>
                  <a:pt x="9119717" y="114299"/>
                </a:lnTo>
                <a:lnTo>
                  <a:pt x="9112732" y="114299"/>
                </a:lnTo>
                <a:lnTo>
                  <a:pt x="9104909" y="101599"/>
                </a:lnTo>
                <a:lnTo>
                  <a:pt x="9105099" y="101599"/>
                </a:lnTo>
                <a:lnTo>
                  <a:pt x="9096832" y="88899"/>
                </a:lnTo>
                <a:lnTo>
                  <a:pt x="9097035" y="88899"/>
                </a:lnTo>
                <a:lnTo>
                  <a:pt x="9088310" y="76199"/>
                </a:lnTo>
                <a:lnTo>
                  <a:pt x="9106331" y="76199"/>
                </a:lnTo>
                <a:lnTo>
                  <a:pt x="9130322" y="114299"/>
                </a:lnTo>
                <a:lnTo>
                  <a:pt x="9143834" y="139699"/>
                </a:lnTo>
                <a:lnTo>
                  <a:pt x="9149791" y="152399"/>
                </a:lnTo>
                <a:close/>
              </a:path>
              <a:path w="9176385" h="1587500">
                <a:moveTo>
                  <a:pt x="32829" y="165099"/>
                </a:moveTo>
                <a:lnTo>
                  <a:pt x="18707" y="165099"/>
                </a:lnTo>
                <a:lnTo>
                  <a:pt x="21209" y="152399"/>
                </a:lnTo>
                <a:lnTo>
                  <a:pt x="38100" y="152399"/>
                </a:lnTo>
                <a:lnTo>
                  <a:pt x="32829" y="165099"/>
                </a:lnTo>
                <a:close/>
              </a:path>
              <a:path w="9176385" h="1587500">
                <a:moveTo>
                  <a:pt x="9157677" y="165099"/>
                </a:moveTo>
                <a:lnTo>
                  <a:pt x="9143555" y="165099"/>
                </a:lnTo>
                <a:lnTo>
                  <a:pt x="9138285" y="152399"/>
                </a:lnTo>
                <a:lnTo>
                  <a:pt x="9155176" y="152399"/>
                </a:lnTo>
                <a:lnTo>
                  <a:pt x="9157677" y="165099"/>
                </a:lnTo>
                <a:close/>
              </a:path>
              <a:path w="9176385" h="1587500">
                <a:moveTo>
                  <a:pt x="28257" y="177799"/>
                </a:moveTo>
                <a:lnTo>
                  <a:pt x="14173" y="177799"/>
                </a:lnTo>
                <a:lnTo>
                  <a:pt x="16370" y="165099"/>
                </a:lnTo>
                <a:lnTo>
                  <a:pt x="30556" y="165099"/>
                </a:lnTo>
                <a:lnTo>
                  <a:pt x="28257" y="177799"/>
                </a:lnTo>
                <a:close/>
              </a:path>
              <a:path w="9176385" h="1587500">
                <a:moveTo>
                  <a:pt x="9162211" y="177799"/>
                </a:moveTo>
                <a:lnTo>
                  <a:pt x="9148114" y="177799"/>
                </a:lnTo>
                <a:lnTo>
                  <a:pt x="9145828" y="165099"/>
                </a:lnTo>
                <a:lnTo>
                  <a:pt x="9160014" y="165099"/>
                </a:lnTo>
                <a:lnTo>
                  <a:pt x="9162211" y="177799"/>
                </a:lnTo>
                <a:close/>
              </a:path>
              <a:path w="9176385" h="1587500">
                <a:moveTo>
                  <a:pt x="24231" y="190499"/>
                </a:moveTo>
                <a:lnTo>
                  <a:pt x="10236" y="190499"/>
                </a:lnTo>
                <a:lnTo>
                  <a:pt x="12128" y="177799"/>
                </a:lnTo>
                <a:lnTo>
                  <a:pt x="26225" y="177799"/>
                </a:lnTo>
                <a:lnTo>
                  <a:pt x="24231" y="190499"/>
                </a:lnTo>
                <a:close/>
              </a:path>
              <a:path w="9176385" h="1587500">
                <a:moveTo>
                  <a:pt x="9166148" y="190499"/>
                </a:moveTo>
                <a:lnTo>
                  <a:pt x="9152153" y="190499"/>
                </a:lnTo>
                <a:lnTo>
                  <a:pt x="9150159" y="177799"/>
                </a:lnTo>
                <a:lnTo>
                  <a:pt x="9164256" y="177799"/>
                </a:lnTo>
                <a:lnTo>
                  <a:pt x="9166148" y="190499"/>
                </a:lnTo>
                <a:close/>
              </a:path>
              <a:path w="9176385" h="1587500">
                <a:moveTo>
                  <a:pt x="20764" y="203199"/>
                </a:moveTo>
                <a:lnTo>
                  <a:pt x="6908" y="203199"/>
                </a:lnTo>
                <a:lnTo>
                  <a:pt x="8483" y="190499"/>
                </a:lnTo>
                <a:lnTo>
                  <a:pt x="22466" y="190499"/>
                </a:lnTo>
                <a:lnTo>
                  <a:pt x="20764" y="203199"/>
                </a:lnTo>
                <a:close/>
              </a:path>
              <a:path w="9176385" h="1587500">
                <a:moveTo>
                  <a:pt x="9169476" y="203199"/>
                </a:moveTo>
                <a:lnTo>
                  <a:pt x="9155620" y="203199"/>
                </a:lnTo>
                <a:lnTo>
                  <a:pt x="9153918" y="190499"/>
                </a:lnTo>
                <a:lnTo>
                  <a:pt x="9167888" y="190499"/>
                </a:lnTo>
                <a:lnTo>
                  <a:pt x="9169476" y="203199"/>
                </a:lnTo>
                <a:close/>
              </a:path>
              <a:path w="9176385" h="1587500">
                <a:moveTo>
                  <a:pt x="15646" y="228599"/>
                </a:moveTo>
                <a:lnTo>
                  <a:pt x="3111" y="228599"/>
                </a:lnTo>
                <a:lnTo>
                  <a:pt x="4216" y="215899"/>
                </a:lnTo>
                <a:lnTo>
                  <a:pt x="5473" y="203199"/>
                </a:lnTo>
                <a:lnTo>
                  <a:pt x="19291" y="203199"/>
                </a:lnTo>
                <a:lnTo>
                  <a:pt x="17907" y="215899"/>
                </a:lnTo>
                <a:lnTo>
                  <a:pt x="16725" y="215899"/>
                </a:lnTo>
                <a:lnTo>
                  <a:pt x="15646" y="228599"/>
                </a:lnTo>
                <a:close/>
              </a:path>
              <a:path w="9176385" h="1587500">
                <a:moveTo>
                  <a:pt x="9173273" y="228599"/>
                </a:moveTo>
                <a:lnTo>
                  <a:pt x="9160738" y="228599"/>
                </a:lnTo>
                <a:lnTo>
                  <a:pt x="9159659" y="215899"/>
                </a:lnTo>
                <a:lnTo>
                  <a:pt x="9158478" y="215899"/>
                </a:lnTo>
                <a:lnTo>
                  <a:pt x="9157081" y="203199"/>
                </a:lnTo>
                <a:lnTo>
                  <a:pt x="9170911" y="203199"/>
                </a:lnTo>
                <a:lnTo>
                  <a:pt x="9172168" y="215899"/>
                </a:lnTo>
                <a:lnTo>
                  <a:pt x="9173273" y="228599"/>
                </a:lnTo>
                <a:close/>
              </a:path>
              <a:path w="9176385" h="1587500">
                <a:moveTo>
                  <a:pt x="14020" y="241299"/>
                </a:moveTo>
                <a:lnTo>
                  <a:pt x="1396" y="241299"/>
                </a:lnTo>
                <a:lnTo>
                  <a:pt x="2171" y="228599"/>
                </a:lnTo>
                <a:lnTo>
                  <a:pt x="14770" y="228599"/>
                </a:lnTo>
                <a:lnTo>
                  <a:pt x="14020" y="241299"/>
                </a:lnTo>
                <a:close/>
              </a:path>
              <a:path w="9176385" h="1587500">
                <a:moveTo>
                  <a:pt x="9174988" y="241299"/>
                </a:moveTo>
                <a:lnTo>
                  <a:pt x="9162364" y="241299"/>
                </a:lnTo>
                <a:lnTo>
                  <a:pt x="9161614" y="228599"/>
                </a:lnTo>
                <a:lnTo>
                  <a:pt x="9174213" y="228599"/>
                </a:lnTo>
                <a:lnTo>
                  <a:pt x="9174988" y="241299"/>
                </a:lnTo>
                <a:close/>
              </a:path>
              <a:path w="9176385" h="1587500">
                <a:moveTo>
                  <a:pt x="13030" y="253999"/>
                </a:moveTo>
                <a:lnTo>
                  <a:pt x="355" y="253999"/>
                </a:lnTo>
                <a:lnTo>
                  <a:pt x="787" y="241299"/>
                </a:lnTo>
                <a:lnTo>
                  <a:pt x="13449" y="241299"/>
                </a:lnTo>
                <a:lnTo>
                  <a:pt x="13030" y="253999"/>
                </a:lnTo>
                <a:close/>
              </a:path>
              <a:path w="9176385" h="1587500">
                <a:moveTo>
                  <a:pt x="9176029" y="253999"/>
                </a:moveTo>
                <a:lnTo>
                  <a:pt x="9163354" y="253999"/>
                </a:lnTo>
                <a:lnTo>
                  <a:pt x="9162923" y="241299"/>
                </a:lnTo>
                <a:lnTo>
                  <a:pt x="9175597" y="241299"/>
                </a:lnTo>
                <a:lnTo>
                  <a:pt x="9176029" y="253999"/>
                </a:lnTo>
                <a:close/>
              </a:path>
              <a:path w="9176385" h="1587500">
                <a:moveTo>
                  <a:pt x="12700" y="1320800"/>
                </a:moveTo>
                <a:lnTo>
                  <a:pt x="0" y="1320800"/>
                </a:lnTo>
                <a:lnTo>
                  <a:pt x="88" y="253999"/>
                </a:lnTo>
                <a:lnTo>
                  <a:pt x="12788" y="253999"/>
                </a:lnTo>
                <a:lnTo>
                  <a:pt x="12700" y="1320800"/>
                </a:lnTo>
                <a:close/>
              </a:path>
              <a:path w="9176385" h="1587500">
                <a:moveTo>
                  <a:pt x="9176385" y="1320800"/>
                </a:moveTo>
                <a:lnTo>
                  <a:pt x="9163685" y="1320800"/>
                </a:lnTo>
                <a:lnTo>
                  <a:pt x="9163596" y="253999"/>
                </a:lnTo>
                <a:lnTo>
                  <a:pt x="9176296" y="253999"/>
                </a:lnTo>
                <a:lnTo>
                  <a:pt x="9176385" y="1320800"/>
                </a:lnTo>
                <a:close/>
              </a:path>
              <a:path w="9176385" h="1587500">
                <a:moveTo>
                  <a:pt x="13042" y="1333500"/>
                </a:moveTo>
                <a:lnTo>
                  <a:pt x="355" y="1333500"/>
                </a:lnTo>
                <a:lnTo>
                  <a:pt x="88" y="1320800"/>
                </a:lnTo>
                <a:lnTo>
                  <a:pt x="12776" y="1320800"/>
                </a:lnTo>
                <a:lnTo>
                  <a:pt x="13042" y="1333500"/>
                </a:lnTo>
                <a:close/>
              </a:path>
              <a:path w="9176385" h="1587500">
                <a:moveTo>
                  <a:pt x="9176029" y="1333500"/>
                </a:moveTo>
                <a:lnTo>
                  <a:pt x="9163342" y="1333500"/>
                </a:lnTo>
                <a:lnTo>
                  <a:pt x="9163608" y="1320800"/>
                </a:lnTo>
                <a:lnTo>
                  <a:pt x="9176296" y="1320800"/>
                </a:lnTo>
                <a:lnTo>
                  <a:pt x="9176029" y="1333500"/>
                </a:lnTo>
                <a:close/>
              </a:path>
              <a:path w="9176385" h="1587500">
                <a:moveTo>
                  <a:pt x="14033" y="1346200"/>
                </a:moveTo>
                <a:lnTo>
                  <a:pt x="1396" y="1346200"/>
                </a:lnTo>
                <a:lnTo>
                  <a:pt x="787" y="1333500"/>
                </a:lnTo>
                <a:lnTo>
                  <a:pt x="13436" y="1333500"/>
                </a:lnTo>
                <a:lnTo>
                  <a:pt x="14033" y="1346200"/>
                </a:lnTo>
                <a:close/>
              </a:path>
              <a:path w="9176385" h="1587500">
                <a:moveTo>
                  <a:pt x="9174988" y="1346200"/>
                </a:moveTo>
                <a:lnTo>
                  <a:pt x="9162351" y="1346200"/>
                </a:lnTo>
                <a:lnTo>
                  <a:pt x="9162935" y="1333500"/>
                </a:lnTo>
                <a:lnTo>
                  <a:pt x="9175597" y="1333500"/>
                </a:lnTo>
                <a:lnTo>
                  <a:pt x="9174988" y="1346200"/>
                </a:lnTo>
                <a:close/>
              </a:path>
              <a:path w="9176385" h="1587500">
                <a:moveTo>
                  <a:pt x="15671" y="1358900"/>
                </a:moveTo>
                <a:lnTo>
                  <a:pt x="3111" y="1358900"/>
                </a:lnTo>
                <a:lnTo>
                  <a:pt x="2171" y="1346200"/>
                </a:lnTo>
                <a:lnTo>
                  <a:pt x="14757" y="1346200"/>
                </a:lnTo>
                <a:lnTo>
                  <a:pt x="15671" y="1358900"/>
                </a:lnTo>
                <a:close/>
              </a:path>
              <a:path w="9176385" h="1587500">
                <a:moveTo>
                  <a:pt x="9173273" y="1358900"/>
                </a:moveTo>
                <a:lnTo>
                  <a:pt x="9160713" y="1358900"/>
                </a:lnTo>
                <a:lnTo>
                  <a:pt x="9161627" y="1346200"/>
                </a:lnTo>
                <a:lnTo>
                  <a:pt x="9174213" y="1346200"/>
                </a:lnTo>
                <a:lnTo>
                  <a:pt x="9173273" y="1358900"/>
                </a:lnTo>
                <a:close/>
              </a:path>
              <a:path w="9176385" h="1587500">
                <a:moveTo>
                  <a:pt x="17932" y="1371600"/>
                </a:moveTo>
                <a:lnTo>
                  <a:pt x="5473" y="1371600"/>
                </a:lnTo>
                <a:lnTo>
                  <a:pt x="4216" y="1358900"/>
                </a:lnTo>
                <a:lnTo>
                  <a:pt x="16700" y="1358900"/>
                </a:lnTo>
                <a:lnTo>
                  <a:pt x="17932" y="1371600"/>
                </a:lnTo>
                <a:close/>
              </a:path>
              <a:path w="9176385" h="1587500">
                <a:moveTo>
                  <a:pt x="9170911" y="1371600"/>
                </a:moveTo>
                <a:lnTo>
                  <a:pt x="9158452" y="1371600"/>
                </a:lnTo>
                <a:lnTo>
                  <a:pt x="9159684" y="1358900"/>
                </a:lnTo>
                <a:lnTo>
                  <a:pt x="9172168" y="1358900"/>
                </a:lnTo>
                <a:lnTo>
                  <a:pt x="9170911" y="1371600"/>
                </a:lnTo>
                <a:close/>
              </a:path>
              <a:path w="9176385" h="1587500">
                <a:moveTo>
                  <a:pt x="20802" y="1384300"/>
                </a:moveTo>
                <a:lnTo>
                  <a:pt x="8483" y="1384300"/>
                </a:lnTo>
                <a:lnTo>
                  <a:pt x="6908" y="1371600"/>
                </a:lnTo>
                <a:lnTo>
                  <a:pt x="19265" y="1371600"/>
                </a:lnTo>
                <a:lnTo>
                  <a:pt x="20802" y="1384300"/>
                </a:lnTo>
                <a:close/>
              </a:path>
              <a:path w="9176385" h="1587500">
                <a:moveTo>
                  <a:pt x="9167888" y="1384300"/>
                </a:moveTo>
                <a:lnTo>
                  <a:pt x="9155569" y="1384300"/>
                </a:lnTo>
                <a:lnTo>
                  <a:pt x="9157119" y="1371600"/>
                </a:lnTo>
                <a:lnTo>
                  <a:pt x="9169476" y="1371600"/>
                </a:lnTo>
                <a:lnTo>
                  <a:pt x="9167888" y="1384300"/>
                </a:lnTo>
                <a:close/>
              </a:path>
              <a:path w="9176385" h="1587500">
                <a:moveTo>
                  <a:pt x="24269" y="1397000"/>
                </a:moveTo>
                <a:lnTo>
                  <a:pt x="12128" y="1397000"/>
                </a:lnTo>
                <a:lnTo>
                  <a:pt x="10236" y="1384300"/>
                </a:lnTo>
                <a:lnTo>
                  <a:pt x="22428" y="1384300"/>
                </a:lnTo>
                <a:lnTo>
                  <a:pt x="24269" y="1397000"/>
                </a:lnTo>
                <a:close/>
              </a:path>
              <a:path w="9176385" h="1587500">
                <a:moveTo>
                  <a:pt x="9164256" y="1397000"/>
                </a:moveTo>
                <a:lnTo>
                  <a:pt x="9152115" y="1397000"/>
                </a:lnTo>
                <a:lnTo>
                  <a:pt x="9153956" y="1384300"/>
                </a:lnTo>
                <a:lnTo>
                  <a:pt x="9166148" y="1384300"/>
                </a:lnTo>
                <a:lnTo>
                  <a:pt x="9164256" y="1397000"/>
                </a:lnTo>
                <a:close/>
              </a:path>
              <a:path w="9176385" h="1587500">
                <a:moveTo>
                  <a:pt x="28321" y="1409700"/>
                </a:moveTo>
                <a:lnTo>
                  <a:pt x="16370" y="1409700"/>
                </a:lnTo>
                <a:lnTo>
                  <a:pt x="14173" y="1397000"/>
                </a:lnTo>
                <a:lnTo>
                  <a:pt x="26174" y="1397000"/>
                </a:lnTo>
                <a:lnTo>
                  <a:pt x="28321" y="1409700"/>
                </a:lnTo>
                <a:close/>
              </a:path>
              <a:path w="9176385" h="1587500">
                <a:moveTo>
                  <a:pt x="9160014" y="1409700"/>
                </a:moveTo>
                <a:lnTo>
                  <a:pt x="9148064" y="1409700"/>
                </a:lnTo>
                <a:lnTo>
                  <a:pt x="9150210" y="1397000"/>
                </a:lnTo>
                <a:lnTo>
                  <a:pt x="9162211" y="1397000"/>
                </a:lnTo>
                <a:lnTo>
                  <a:pt x="9160014" y="1409700"/>
                </a:lnTo>
                <a:close/>
              </a:path>
              <a:path w="9176385" h="1587500">
                <a:moveTo>
                  <a:pt x="63842" y="1473200"/>
                </a:moveTo>
                <a:lnTo>
                  <a:pt x="46062" y="1473200"/>
                </a:lnTo>
                <a:lnTo>
                  <a:pt x="39039" y="1460500"/>
                </a:lnTo>
                <a:lnTo>
                  <a:pt x="32550" y="1447800"/>
                </a:lnTo>
                <a:lnTo>
                  <a:pt x="26593" y="1435100"/>
                </a:lnTo>
                <a:lnTo>
                  <a:pt x="21209" y="1422400"/>
                </a:lnTo>
                <a:lnTo>
                  <a:pt x="18707" y="1409700"/>
                </a:lnTo>
                <a:lnTo>
                  <a:pt x="30492" y="1409700"/>
                </a:lnTo>
                <a:lnTo>
                  <a:pt x="32918" y="1422400"/>
                </a:lnTo>
                <a:lnTo>
                  <a:pt x="37973" y="1422400"/>
                </a:lnTo>
                <a:lnTo>
                  <a:pt x="43776" y="1435100"/>
                </a:lnTo>
                <a:lnTo>
                  <a:pt x="43637" y="1435100"/>
                </a:lnTo>
                <a:lnTo>
                  <a:pt x="49974" y="1447800"/>
                </a:lnTo>
                <a:lnTo>
                  <a:pt x="49822" y="1447800"/>
                </a:lnTo>
                <a:lnTo>
                  <a:pt x="56667" y="1460500"/>
                </a:lnTo>
                <a:lnTo>
                  <a:pt x="56489" y="1460500"/>
                </a:lnTo>
                <a:lnTo>
                  <a:pt x="63842" y="1473200"/>
                </a:lnTo>
                <a:close/>
              </a:path>
              <a:path w="9176385" h="1587500">
                <a:moveTo>
                  <a:pt x="9130322" y="1473200"/>
                </a:moveTo>
                <a:lnTo>
                  <a:pt x="9112542" y="1473200"/>
                </a:lnTo>
                <a:lnTo>
                  <a:pt x="9119882" y="1460500"/>
                </a:lnTo>
                <a:lnTo>
                  <a:pt x="9119717" y="1460500"/>
                </a:lnTo>
                <a:lnTo>
                  <a:pt x="9126562" y="1447800"/>
                </a:lnTo>
                <a:lnTo>
                  <a:pt x="9126410" y="1447800"/>
                </a:lnTo>
                <a:lnTo>
                  <a:pt x="9132747" y="1435100"/>
                </a:lnTo>
                <a:lnTo>
                  <a:pt x="9132608" y="1435100"/>
                </a:lnTo>
                <a:lnTo>
                  <a:pt x="9138412" y="1422400"/>
                </a:lnTo>
                <a:lnTo>
                  <a:pt x="9143466" y="1422400"/>
                </a:lnTo>
                <a:lnTo>
                  <a:pt x="9145892" y="1409700"/>
                </a:lnTo>
                <a:lnTo>
                  <a:pt x="9157677" y="1409700"/>
                </a:lnTo>
                <a:lnTo>
                  <a:pt x="9155176" y="1422400"/>
                </a:lnTo>
                <a:lnTo>
                  <a:pt x="9149791" y="1435100"/>
                </a:lnTo>
                <a:lnTo>
                  <a:pt x="9143834" y="1447800"/>
                </a:lnTo>
                <a:lnTo>
                  <a:pt x="9137345" y="1460500"/>
                </a:lnTo>
                <a:lnTo>
                  <a:pt x="9130322" y="1473200"/>
                </a:lnTo>
                <a:close/>
              </a:path>
              <a:path w="9176385" h="1587500">
                <a:moveTo>
                  <a:pt x="97002" y="1511300"/>
                </a:moveTo>
                <a:lnTo>
                  <a:pt x="78981" y="1511300"/>
                </a:lnTo>
                <a:lnTo>
                  <a:pt x="70053" y="1498600"/>
                </a:lnTo>
                <a:lnTo>
                  <a:pt x="61582" y="1485900"/>
                </a:lnTo>
                <a:lnTo>
                  <a:pt x="53581" y="1473200"/>
                </a:lnTo>
                <a:lnTo>
                  <a:pt x="63652" y="1473200"/>
                </a:lnTo>
                <a:lnTo>
                  <a:pt x="71475" y="1485900"/>
                </a:lnTo>
                <a:lnTo>
                  <a:pt x="79349" y="1485900"/>
                </a:lnTo>
                <a:lnTo>
                  <a:pt x="88074" y="1498600"/>
                </a:lnTo>
                <a:lnTo>
                  <a:pt x="87858" y="1498600"/>
                </a:lnTo>
                <a:lnTo>
                  <a:pt x="97002" y="1511300"/>
                </a:lnTo>
                <a:close/>
              </a:path>
              <a:path w="9176385" h="1587500">
                <a:moveTo>
                  <a:pt x="9097403" y="1511300"/>
                </a:moveTo>
                <a:lnTo>
                  <a:pt x="9079382" y="1511300"/>
                </a:lnTo>
                <a:lnTo>
                  <a:pt x="9088526" y="1498600"/>
                </a:lnTo>
                <a:lnTo>
                  <a:pt x="9088310" y="1498600"/>
                </a:lnTo>
                <a:lnTo>
                  <a:pt x="9097035" y="1485900"/>
                </a:lnTo>
                <a:lnTo>
                  <a:pt x="9104909" y="1485900"/>
                </a:lnTo>
                <a:lnTo>
                  <a:pt x="9112732" y="1473200"/>
                </a:lnTo>
                <a:lnTo>
                  <a:pt x="9122803" y="1473200"/>
                </a:lnTo>
                <a:lnTo>
                  <a:pt x="9114802" y="1485900"/>
                </a:lnTo>
                <a:lnTo>
                  <a:pt x="9106331" y="1498600"/>
                </a:lnTo>
                <a:lnTo>
                  <a:pt x="9097403" y="1511300"/>
                </a:lnTo>
                <a:close/>
              </a:path>
              <a:path w="9176385" h="1587500">
                <a:moveTo>
                  <a:pt x="136550" y="1536700"/>
                </a:moveTo>
                <a:lnTo>
                  <a:pt x="108318" y="1536700"/>
                </a:lnTo>
                <a:lnTo>
                  <a:pt x="98132" y="1524000"/>
                </a:lnTo>
                <a:lnTo>
                  <a:pt x="88341" y="1511300"/>
                </a:lnTo>
                <a:lnTo>
                  <a:pt x="106095" y="1511300"/>
                </a:lnTo>
                <a:lnTo>
                  <a:pt x="116039" y="1524000"/>
                </a:lnTo>
                <a:lnTo>
                  <a:pt x="125869" y="1524000"/>
                </a:lnTo>
                <a:lnTo>
                  <a:pt x="136550" y="1536700"/>
                </a:lnTo>
                <a:close/>
              </a:path>
              <a:path w="9176385" h="1587500">
                <a:moveTo>
                  <a:pt x="9068066" y="1536700"/>
                </a:moveTo>
                <a:lnTo>
                  <a:pt x="9039834" y="1536700"/>
                </a:lnTo>
                <a:lnTo>
                  <a:pt x="9050515" y="1524000"/>
                </a:lnTo>
                <a:lnTo>
                  <a:pt x="9060345" y="1524000"/>
                </a:lnTo>
                <a:lnTo>
                  <a:pt x="9070289" y="1511300"/>
                </a:lnTo>
                <a:lnTo>
                  <a:pt x="9088031" y="1511300"/>
                </a:lnTo>
                <a:lnTo>
                  <a:pt x="9078252" y="1524000"/>
                </a:lnTo>
                <a:lnTo>
                  <a:pt x="9068066" y="1536700"/>
                </a:lnTo>
                <a:close/>
              </a:path>
              <a:path w="9176385" h="1587500">
                <a:moveTo>
                  <a:pt x="158407" y="1549400"/>
                </a:moveTo>
                <a:lnTo>
                  <a:pt x="129832" y="1549400"/>
                </a:lnTo>
                <a:lnTo>
                  <a:pt x="118884" y="1536700"/>
                </a:lnTo>
                <a:lnTo>
                  <a:pt x="147053" y="1536700"/>
                </a:lnTo>
                <a:lnTo>
                  <a:pt x="158407" y="1549400"/>
                </a:lnTo>
                <a:close/>
              </a:path>
              <a:path w="9176385" h="1587500">
                <a:moveTo>
                  <a:pt x="9046552" y="1549400"/>
                </a:moveTo>
                <a:lnTo>
                  <a:pt x="9017977" y="1549400"/>
                </a:lnTo>
                <a:lnTo>
                  <a:pt x="9029331" y="1536700"/>
                </a:lnTo>
                <a:lnTo>
                  <a:pt x="9057500" y="1536700"/>
                </a:lnTo>
                <a:lnTo>
                  <a:pt x="9046552" y="1549400"/>
                </a:lnTo>
                <a:close/>
              </a:path>
              <a:path w="9176385" h="1587500">
                <a:moveTo>
                  <a:pt x="181381" y="1562100"/>
                </a:moveTo>
                <a:lnTo>
                  <a:pt x="152755" y="1562100"/>
                </a:lnTo>
                <a:lnTo>
                  <a:pt x="141122" y="1549400"/>
                </a:lnTo>
                <a:lnTo>
                  <a:pt x="175374" y="1549400"/>
                </a:lnTo>
                <a:lnTo>
                  <a:pt x="181381" y="1562100"/>
                </a:lnTo>
                <a:close/>
              </a:path>
              <a:path w="9176385" h="1587500">
                <a:moveTo>
                  <a:pt x="9023629" y="1562100"/>
                </a:moveTo>
                <a:lnTo>
                  <a:pt x="8994990" y="1562100"/>
                </a:lnTo>
                <a:lnTo>
                  <a:pt x="9001010" y="1549400"/>
                </a:lnTo>
                <a:lnTo>
                  <a:pt x="9035262" y="1549400"/>
                </a:lnTo>
                <a:lnTo>
                  <a:pt x="9023629" y="1562100"/>
                </a:lnTo>
                <a:close/>
              </a:path>
              <a:path w="9176385" h="1587500">
                <a:moveTo>
                  <a:pt x="224256" y="1574800"/>
                </a:moveTo>
                <a:lnTo>
                  <a:pt x="176949" y="1574800"/>
                </a:lnTo>
                <a:lnTo>
                  <a:pt x="170789" y="1562100"/>
                </a:lnTo>
                <a:lnTo>
                  <a:pt x="217792" y="1562100"/>
                </a:lnTo>
                <a:lnTo>
                  <a:pt x="224256" y="1574800"/>
                </a:lnTo>
                <a:close/>
              </a:path>
              <a:path w="9176385" h="1587500">
                <a:moveTo>
                  <a:pt x="8999435" y="1574800"/>
                </a:moveTo>
                <a:lnTo>
                  <a:pt x="8952128" y="1574800"/>
                </a:lnTo>
                <a:lnTo>
                  <a:pt x="8958592" y="1562100"/>
                </a:lnTo>
                <a:lnTo>
                  <a:pt x="9005595" y="1562100"/>
                </a:lnTo>
                <a:lnTo>
                  <a:pt x="8999435" y="1574800"/>
                </a:lnTo>
                <a:close/>
              </a:path>
              <a:path w="9176385" h="1587500">
                <a:moveTo>
                  <a:pt x="8954439" y="1587500"/>
                </a:moveTo>
                <a:lnTo>
                  <a:pt x="221945" y="1587500"/>
                </a:lnTo>
                <a:lnTo>
                  <a:pt x="215328" y="1574800"/>
                </a:lnTo>
                <a:lnTo>
                  <a:pt x="8961056" y="1574800"/>
                </a:lnTo>
                <a:lnTo>
                  <a:pt x="8954439" y="1587500"/>
                </a:lnTo>
                <a:close/>
              </a:path>
            </a:pathLst>
          </a:custGeom>
          <a:solidFill>
            <a:schemeClr val="accent2">
              <a:lumMod val="50000"/>
            </a:schemeClr>
          </a:solidFill>
        </p:spPr>
        <p:txBody>
          <a:bodyPr wrap="square" lIns="0" tIns="0" rIns="0" bIns="0" rtlCol="0"/>
          <a:lstStyle/>
          <a:p/>
        </p:txBody>
      </p:sp>
      <p:sp>
        <p:nvSpPr>
          <p:cNvPr id="7" name="文本框 6"/>
          <p:cNvSpPr txBox="1"/>
          <p:nvPr/>
        </p:nvSpPr>
        <p:spPr>
          <a:xfrm>
            <a:off x="4314825" y="4916170"/>
            <a:ext cx="2265680" cy="506730"/>
          </a:xfrm>
          <a:prstGeom prst="rect">
            <a:avLst/>
          </a:prstGeom>
          <a:solidFill>
            <a:schemeClr val="accent2">
              <a:lumMod val="40000"/>
              <a:lumOff val="60000"/>
            </a:schemeClr>
          </a:solidFill>
          <a:ln>
            <a:noFill/>
          </a:ln>
        </p:spPr>
        <p:txBody>
          <a:bodyPr wrap="none" rtlCol="0" anchor="t">
            <a:spAutoFit/>
          </a:bodyPr>
          <a:lstStyle/>
          <a:p>
            <a:pPr marL="0" indent="0" algn="ctr" fontAlgn="auto">
              <a:lnSpc>
                <a:spcPct val="150000"/>
              </a:lnSpc>
              <a:buNone/>
            </a:pPr>
            <a:r>
              <a:rPr kumimoji="1" lang="zh-CN" altLang="en-US" b="1" dirty="0">
                <a:solidFill>
                  <a:srgbClr val="FF0000"/>
                </a:solidFill>
                <a:sym typeface="+mn-ea"/>
              </a:rPr>
              <a:t>该版块建议</a:t>
            </a:r>
            <a:r>
              <a:rPr kumimoji="1" lang="en-US" altLang="zh-CN" b="1" dirty="0">
                <a:solidFill>
                  <a:srgbClr val="FF0000"/>
                </a:solidFill>
                <a:sym typeface="+mn-ea"/>
              </a:rPr>
              <a:t>1-2</a:t>
            </a:r>
            <a:r>
              <a:rPr kumimoji="1" lang="zh-CN" altLang="en-US" b="1" dirty="0">
                <a:solidFill>
                  <a:srgbClr val="FF0000"/>
                </a:solidFill>
                <a:sym typeface="+mn-ea"/>
              </a:rPr>
              <a:t>张</a:t>
            </a:r>
            <a:r>
              <a:rPr kumimoji="1" lang="en-US" altLang="zh-CN" b="1" dirty="0">
                <a:solidFill>
                  <a:srgbClr val="FF0000"/>
                </a:solidFill>
                <a:sym typeface="+mn-ea"/>
              </a:rPr>
              <a:t>ppt</a:t>
            </a:r>
            <a:endParaRPr kumimoji="1" lang="zh-CN" altLang="en-US" b="1" dirty="0">
              <a:solidFill>
                <a:srgbClr val="FF0000"/>
              </a:solidFill>
              <a:sym typeface="+mn-ea"/>
            </a:endParaRPr>
          </a:p>
        </p:txBody>
      </p:sp>
      <p:sp>
        <p:nvSpPr>
          <p:cNvPr id="11" name="文本框 10"/>
          <p:cNvSpPr txBox="1"/>
          <p:nvPr/>
        </p:nvSpPr>
        <p:spPr>
          <a:xfrm>
            <a:off x="2037715" y="2794635"/>
            <a:ext cx="6096000" cy="1129665"/>
          </a:xfrm>
          <a:prstGeom prst="rect">
            <a:avLst/>
          </a:prstGeom>
          <a:noFill/>
        </p:spPr>
        <p:txBody>
          <a:bodyPr wrap="square" rtlCol="0" anchor="t">
            <a:spAutoFit/>
          </a:bodyPr>
          <a:lstStyle/>
          <a:p>
            <a:pPr marL="0" algn="l">
              <a:lnSpc>
                <a:spcPct val="150000"/>
              </a:lnSpc>
              <a:spcBef>
                <a:spcPts val="1200"/>
              </a:spcBef>
              <a:buClr>
                <a:schemeClr val="accent1">
                  <a:lumMod val="75000"/>
                </a:schemeClr>
              </a:buClr>
              <a:buSzPct val="85000"/>
              <a:buNone/>
            </a:pPr>
            <a:r>
              <a:rPr kumimoji="1" lang="en-US" altLang="zh-CN" sz="1500" dirty="0">
                <a:latin typeface="微软雅黑" panose="020B0503020204020204" charset="-122"/>
                <a:ea typeface="微软雅黑" panose="020B0503020204020204" charset="-122"/>
                <a:cs typeface="微软雅黑" panose="020B0503020204020204" charset="-122"/>
                <a:sym typeface="+mn-ea"/>
              </a:rPr>
              <a:t>【简要介绍该案例概况，包括背景、目的及实施方案，包括但不限于如何发现问题、如何探讨解题方法，以及案例选题过程、团队组建、案例实施时间、实施周期及参与部门”等】</a:t>
            </a:r>
            <a:endParaRPr kumimoji="1" lang="en-US" altLang="zh-CN" sz="15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767840" y="1464310"/>
            <a:ext cx="10058400" cy="1156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0" algn="l" fontAlgn="auto">
              <a:lnSpc>
                <a:spcPts val="2800"/>
              </a:lnSpc>
              <a:buNone/>
            </a:pPr>
            <a:r>
              <a:rPr kumimoji="1" lang="zh-CN" altLang="en-US" sz="3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二、阐明案例方法、特色及亮点</a:t>
            </a:r>
            <a:endParaRPr kumimoji="1" lang="zh-CN" altLang="en-US" sz="3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内容占位符 2"/>
          <p:cNvSpPr>
            <a:spLocks noGrp="1"/>
          </p:cNvSpPr>
          <p:nvPr/>
        </p:nvSpPr>
        <p:spPr>
          <a:xfrm>
            <a:off x="2115563" y="4439936"/>
            <a:ext cx="9853930" cy="152908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nSpc>
                <a:spcPct val="150000"/>
              </a:lnSpc>
              <a:buNone/>
            </a:pPr>
            <a:endParaRPr kumimoji="1" lang="zh-CN" altLang="en-US"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17" name="图片 16" descr="矩形 841"/>
          <p:cNvPicPr>
            <a:picLocks noChangeAspect="1"/>
          </p:cNvPicPr>
          <p:nvPr/>
        </p:nvPicPr>
        <p:blipFill>
          <a:blip r:embed="rId2">
            <a:duotone>
              <a:prstClr val="black"/>
              <a:srgbClr val="FF0000">
                <a:tint val="45000"/>
                <a:satMod val="400000"/>
              </a:srgbClr>
            </a:duotone>
          </a:blip>
          <a:stretch>
            <a:fillRect/>
          </a:stretch>
        </p:blipFill>
        <p:spPr>
          <a:xfrm>
            <a:off x="11012170" y="6350000"/>
            <a:ext cx="1179830" cy="508000"/>
          </a:xfrm>
          <a:prstGeom prst="rect">
            <a:avLst/>
          </a:prstGeom>
        </p:spPr>
      </p:pic>
      <p:sp>
        <p:nvSpPr>
          <p:cNvPr id="6" name="文本框 5"/>
          <p:cNvSpPr txBox="1"/>
          <p:nvPr/>
        </p:nvSpPr>
        <p:spPr>
          <a:xfrm>
            <a:off x="11489055" y="6419850"/>
            <a:ext cx="316865" cy="368300"/>
          </a:xfrm>
          <a:prstGeom prst="rect">
            <a:avLst/>
          </a:prstGeom>
          <a:noFill/>
        </p:spPr>
        <p:txBody>
          <a:bodyPr wrap="none" rtlCol="0">
            <a:spAutoFit/>
          </a:bodyPr>
          <a:lstStyle/>
          <a:p>
            <a:r>
              <a:rPr lang="en-US" altLang="zh-CN" dirty="0">
                <a:solidFill>
                  <a:schemeClr val="bg1"/>
                </a:solidFill>
                <a:latin typeface="微软雅黑" panose="020B0503020204020204" charset="-122"/>
                <a:ea typeface="微软雅黑" panose="020B0503020204020204" charset="-122"/>
              </a:rPr>
              <a:t>3</a:t>
            </a:r>
            <a:endParaRPr lang="en-US" altLang="zh-CN" dirty="0">
              <a:solidFill>
                <a:schemeClr val="bg1"/>
              </a:solidFill>
              <a:latin typeface="微软雅黑" panose="020B0503020204020204" charset="-122"/>
              <a:ea typeface="微软雅黑" panose="020B0503020204020204" charset="-122"/>
            </a:endParaRPr>
          </a:p>
        </p:txBody>
      </p:sp>
      <p:sp>
        <p:nvSpPr>
          <p:cNvPr id="32" name="object 25"/>
          <p:cNvSpPr txBox="1"/>
          <p:nvPr/>
        </p:nvSpPr>
        <p:spPr>
          <a:xfrm>
            <a:off x="7754588" y="1103228"/>
            <a:ext cx="2860708" cy="335280"/>
          </a:xfrm>
          <a:prstGeom prst="rect">
            <a:avLst/>
          </a:prstGeom>
        </p:spPr>
        <p:txBody>
          <a:bodyPr vert="horz" wrap="square" lIns="0" tIns="12700" rIns="0" bIns="0" rtlCol="0">
            <a:spAutoFit/>
          </a:bodyPr>
          <a:lstStyle/>
          <a:p>
            <a:pPr marL="12700" marR="5080" indent="475615">
              <a:lnSpc>
                <a:spcPct val="150000"/>
              </a:lnSpc>
              <a:spcBef>
                <a:spcPts val="100"/>
              </a:spcBef>
            </a:pPr>
            <a:r>
              <a:rPr lang="en-US" sz="1400" dirty="0">
                <a:latin typeface="微软雅黑" panose="020B0503020204020204" charset="-122"/>
                <a:cs typeface="微软雅黑" panose="020B0503020204020204" charset="-122"/>
              </a:rPr>
              <a:t> </a:t>
            </a:r>
            <a:endParaRPr lang="en-US" sz="1400" dirty="0">
              <a:latin typeface="微软雅黑" panose="020B0503020204020204" charset="-122"/>
              <a:cs typeface="微软雅黑" panose="020B0503020204020204" charset="-122"/>
            </a:endParaRPr>
          </a:p>
        </p:txBody>
      </p:sp>
      <p:grpSp>
        <p:nvGrpSpPr>
          <p:cNvPr id="3" name="组合 2"/>
          <p:cNvGrpSpPr/>
          <p:nvPr/>
        </p:nvGrpSpPr>
        <p:grpSpPr>
          <a:xfrm>
            <a:off x="1576705" y="2624455"/>
            <a:ext cx="9039225" cy="1935480"/>
            <a:chOff x="2784" y="3944"/>
            <a:chExt cx="13482" cy="3048"/>
          </a:xfrm>
        </p:grpSpPr>
        <p:sp>
          <p:nvSpPr>
            <p:cNvPr id="7" name="内容占位符 2"/>
            <p:cNvSpPr>
              <a:spLocks noGrp="1"/>
            </p:cNvSpPr>
            <p:nvPr/>
          </p:nvSpPr>
          <p:spPr>
            <a:xfrm>
              <a:off x="3285" y="4218"/>
              <a:ext cx="12479" cy="2535"/>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algn="l">
                <a:lnSpc>
                  <a:spcPct val="150000"/>
                </a:lnSpc>
                <a:spcBef>
                  <a:spcPts val="1200"/>
                </a:spcBef>
                <a:buClr>
                  <a:schemeClr val="accent1">
                    <a:lumMod val="75000"/>
                  </a:schemeClr>
                </a:buClr>
                <a:buSzPct val="85000"/>
                <a:buFont typeface="Wingdings" panose="05000000000000000000" charset="0"/>
                <a:buNone/>
              </a:pPr>
              <a:r>
                <a:rPr kumimoji="1" lang="en-US" altLang="zh-CN" dirty="0">
                  <a:latin typeface="微软雅黑" panose="020B0503020204020204" charset="-122"/>
                  <a:ea typeface="微软雅黑" panose="020B0503020204020204" charset="-122"/>
                  <a:cs typeface="微软雅黑" panose="020B0503020204020204" charset="-122"/>
                  <a:sym typeface="+mn-ea"/>
                </a:rPr>
                <a:t>1.优化要点：基于患者体验获得感，提炼总结案例优化管理要点，</a:t>
              </a:r>
              <a:endParaRPr kumimoji="1" lang="en-US" altLang="zh-CN" spc="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algn="l">
                <a:lnSpc>
                  <a:spcPct val="150000"/>
                </a:lnSpc>
                <a:spcBef>
                  <a:spcPts val="1200"/>
                </a:spcBef>
                <a:buClr>
                  <a:schemeClr val="accent1">
                    <a:lumMod val="75000"/>
                  </a:schemeClr>
                </a:buClr>
                <a:buSzPct val="85000"/>
                <a:buFont typeface="Wingdings" panose="05000000000000000000" charset="0"/>
                <a:buNone/>
              </a:pPr>
              <a:r>
                <a:rPr kumimoji="1" lang="en-US" altLang="zh-CN" dirty="0">
                  <a:latin typeface="微软雅黑" panose="020B0503020204020204" charset="-122"/>
                  <a:ea typeface="微软雅黑" panose="020B0503020204020204" charset="-122"/>
                  <a:cs typeface="微软雅黑" panose="020B0503020204020204" charset="-122"/>
                  <a:sym typeface="+mn-ea"/>
                </a:rPr>
                <a:t>2.系统方法：重点详述案例系统方案，重点体现案例提升患者服务的工具和方法【★重点内容】</a:t>
              </a:r>
              <a:endParaRPr kumimoji="1" lang="en-US" altLang="zh-CN" spc="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algn="l">
                <a:lnSpc>
                  <a:spcPct val="150000"/>
                </a:lnSpc>
                <a:spcBef>
                  <a:spcPts val="1200"/>
                </a:spcBef>
                <a:buClr>
                  <a:schemeClr val="accent1">
                    <a:lumMod val="75000"/>
                  </a:schemeClr>
                </a:buClr>
                <a:buSzPct val="85000"/>
                <a:buFont typeface="Wingdings" panose="05000000000000000000" charset="0"/>
                <a:buNone/>
              </a:pPr>
              <a:r>
                <a:rPr kumimoji="1" lang="en-US" altLang="zh-CN" dirty="0">
                  <a:latin typeface="微软雅黑" panose="020B0503020204020204" charset="-122"/>
                  <a:ea typeface="微软雅黑" panose="020B0503020204020204" charset="-122"/>
                  <a:cs typeface="微软雅黑" panose="020B0503020204020204" charset="-122"/>
                  <a:sym typeface="+mn-ea"/>
                </a:rPr>
                <a:t>3.创新亮点：体现案例创新性，相比省内外或当地同行的亮点或特色</a:t>
              </a:r>
              <a:endParaRPr kumimoji="1" lang="en-US" altLang="zh-CN" spc="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nSpc>
                  <a:spcPct val="150000"/>
                </a:lnSpc>
                <a:buNone/>
              </a:pPr>
              <a:endParaRPr kumimoji="1"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5" name="object 13"/>
            <p:cNvSpPr/>
            <p:nvPr/>
          </p:nvSpPr>
          <p:spPr>
            <a:xfrm>
              <a:off x="2784" y="3944"/>
              <a:ext cx="13482" cy="3048"/>
            </a:xfrm>
            <a:custGeom>
              <a:avLst/>
              <a:gdLst/>
              <a:ahLst/>
              <a:cxnLst/>
              <a:rect l="l" t="t" r="r" b="b"/>
              <a:pathLst>
                <a:path w="9176385" h="1587500">
                  <a:moveTo>
                    <a:pt x="8993200" y="12699"/>
                  </a:moveTo>
                  <a:lnTo>
                    <a:pt x="183184" y="12699"/>
                  </a:lnTo>
                  <a:lnTo>
                    <a:pt x="189484" y="0"/>
                  </a:lnTo>
                  <a:lnTo>
                    <a:pt x="8986901" y="0"/>
                  </a:lnTo>
                  <a:lnTo>
                    <a:pt x="8993200" y="12699"/>
                  </a:lnTo>
                  <a:close/>
                </a:path>
                <a:path w="9176385" h="1587500">
                  <a:moveTo>
                    <a:pt x="187172" y="25399"/>
                  </a:moveTo>
                  <a:lnTo>
                    <a:pt x="152755" y="25399"/>
                  </a:lnTo>
                  <a:lnTo>
                    <a:pt x="164668" y="12699"/>
                  </a:lnTo>
                  <a:lnTo>
                    <a:pt x="193332" y="12699"/>
                  </a:lnTo>
                  <a:lnTo>
                    <a:pt x="187172" y="25399"/>
                  </a:lnTo>
                  <a:close/>
                </a:path>
                <a:path w="9176385" h="1587500">
                  <a:moveTo>
                    <a:pt x="9023629" y="25399"/>
                  </a:moveTo>
                  <a:lnTo>
                    <a:pt x="8989212" y="25399"/>
                  </a:lnTo>
                  <a:lnTo>
                    <a:pt x="8983052" y="12699"/>
                  </a:lnTo>
                  <a:lnTo>
                    <a:pt x="9011716" y="12699"/>
                  </a:lnTo>
                  <a:lnTo>
                    <a:pt x="9023629" y="25399"/>
                  </a:lnTo>
                  <a:close/>
                </a:path>
                <a:path w="9176385" h="1587500">
                  <a:moveTo>
                    <a:pt x="147053" y="38099"/>
                  </a:moveTo>
                  <a:lnTo>
                    <a:pt x="129832" y="38099"/>
                  </a:lnTo>
                  <a:lnTo>
                    <a:pt x="141122" y="25399"/>
                  </a:lnTo>
                  <a:lnTo>
                    <a:pt x="158407" y="25399"/>
                  </a:lnTo>
                  <a:lnTo>
                    <a:pt x="147053" y="38099"/>
                  </a:lnTo>
                  <a:close/>
                </a:path>
                <a:path w="9176385" h="1587500">
                  <a:moveTo>
                    <a:pt x="158127" y="38099"/>
                  </a:moveTo>
                  <a:lnTo>
                    <a:pt x="158407" y="25399"/>
                  </a:lnTo>
                  <a:lnTo>
                    <a:pt x="169786" y="25399"/>
                  </a:lnTo>
                  <a:lnTo>
                    <a:pt x="158127" y="38099"/>
                  </a:lnTo>
                  <a:close/>
                </a:path>
                <a:path w="9176385" h="1587500">
                  <a:moveTo>
                    <a:pt x="9018257" y="38099"/>
                  </a:moveTo>
                  <a:lnTo>
                    <a:pt x="9006598" y="25399"/>
                  </a:lnTo>
                  <a:lnTo>
                    <a:pt x="9017977" y="25399"/>
                  </a:lnTo>
                  <a:lnTo>
                    <a:pt x="9018257" y="38099"/>
                  </a:lnTo>
                  <a:close/>
                </a:path>
                <a:path w="9176385" h="1587500">
                  <a:moveTo>
                    <a:pt x="9046552" y="38099"/>
                  </a:moveTo>
                  <a:lnTo>
                    <a:pt x="9029331" y="38099"/>
                  </a:lnTo>
                  <a:lnTo>
                    <a:pt x="9017977" y="25399"/>
                  </a:lnTo>
                  <a:lnTo>
                    <a:pt x="9035262" y="25399"/>
                  </a:lnTo>
                  <a:lnTo>
                    <a:pt x="9046552" y="38099"/>
                  </a:lnTo>
                  <a:close/>
                </a:path>
                <a:path w="9176385" h="1587500">
                  <a:moveTo>
                    <a:pt x="125869" y="50799"/>
                  </a:moveTo>
                  <a:lnTo>
                    <a:pt x="108318" y="50799"/>
                  </a:lnTo>
                  <a:lnTo>
                    <a:pt x="118884" y="38099"/>
                  </a:lnTo>
                  <a:lnTo>
                    <a:pt x="136550" y="38099"/>
                  </a:lnTo>
                  <a:lnTo>
                    <a:pt x="125869" y="50799"/>
                  </a:lnTo>
                  <a:close/>
                </a:path>
                <a:path w="9176385" h="1587500">
                  <a:moveTo>
                    <a:pt x="9068066" y="50799"/>
                  </a:moveTo>
                  <a:lnTo>
                    <a:pt x="9050515" y="50799"/>
                  </a:lnTo>
                  <a:lnTo>
                    <a:pt x="9039834" y="38099"/>
                  </a:lnTo>
                  <a:lnTo>
                    <a:pt x="9057500" y="38099"/>
                  </a:lnTo>
                  <a:lnTo>
                    <a:pt x="9068066" y="50799"/>
                  </a:lnTo>
                  <a:close/>
                </a:path>
                <a:path w="9176385" h="1587500">
                  <a:moveTo>
                    <a:pt x="96774" y="76199"/>
                  </a:moveTo>
                  <a:lnTo>
                    <a:pt x="78981" y="76199"/>
                  </a:lnTo>
                  <a:lnTo>
                    <a:pt x="88341" y="63499"/>
                  </a:lnTo>
                  <a:lnTo>
                    <a:pt x="98132" y="50799"/>
                  </a:lnTo>
                  <a:lnTo>
                    <a:pt x="126123" y="50799"/>
                  </a:lnTo>
                  <a:lnTo>
                    <a:pt x="115798" y="63499"/>
                  </a:lnTo>
                  <a:lnTo>
                    <a:pt x="106337" y="63499"/>
                  </a:lnTo>
                  <a:lnTo>
                    <a:pt x="96774" y="76199"/>
                  </a:lnTo>
                  <a:close/>
                </a:path>
                <a:path w="9176385" h="1587500">
                  <a:moveTo>
                    <a:pt x="9097403" y="76199"/>
                  </a:moveTo>
                  <a:lnTo>
                    <a:pt x="9079611" y="76199"/>
                  </a:lnTo>
                  <a:lnTo>
                    <a:pt x="9070047" y="63499"/>
                  </a:lnTo>
                  <a:lnTo>
                    <a:pt x="9060586" y="63499"/>
                  </a:lnTo>
                  <a:lnTo>
                    <a:pt x="9050261" y="50799"/>
                  </a:lnTo>
                  <a:lnTo>
                    <a:pt x="9078252" y="50799"/>
                  </a:lnTo>
                  <a:lnTo>
                    <a:pt x="9088031" y="63499"/>
                  </a:lnTo>
                  <a:lnTo>
                    <a:pt x="9097403" y="76199"/>
                  </a:lnTo>
                  <a:close/>
                </a:path>
                <a:path w="9176385" h="1587500">
                  <a:moveTo>
                    <a:pt x="37973" y="152399"/>
                  </a:moveTo>
                  <a:lnTo>
                    <a:pt x="26593" y="152399"/>
                  </a:lnTo>
                  <a:lnTo>
                    <a:pt x="32550" y="139699"/>
                  </a:lnTo>
                  <a:lnTo>
                    <a:pt x="53581" y="101599"/>
                  </a:lnTo>
                  <a:lnTo>
                    <a:pt x="70053" y="76199"/>
                  </a:lnTo>
                  <a:lnTo>
                    <a:pt x="88074" y="76199"/>
                  </a:lnTo>
                  <a:lnTo>
                    <a:pt x="79349" y="88899"/>
                  </a:lnTo>
                  <a:lnTo>
                    <a:pt x="79552" y="88899"/>
                  </a:lnTo>
                  <a:lnTo>
                    <a:pt x="71285" y="101599"/>
                  </a:lnTo>
                  <a:lnTo>
                    <a:pt x="71475" y="101599"/>
                  </a:lnTo>
                  <a:lnTo>
                    <a:pt x="63652" y="114299"/>
                  </a:lnTo>
                  <a:lnTo>
                    <a:pt x="56667" y="114299"/>
                  </a:lnTo>
                  <a:lnTo>
                    <a:pt x="49822" y="126999"/>
                  </a:lnTo>
                  <a:lnTo>
                    <a:pt x="49974" y="126999"/>
                  </a:lnTo>
                  <a:lnTo>
                    <a:pt x="43637" y="139699"/>
                  </a:lnTo>
                  <a:lnTo>
                    <a:pt x="43776" y="139699"/>
                  </a:lnTo>
                  <a:lnTo>
                    <a:pt x="37973" y="152399"/>
                  </a:lnTo>
                  <a:close/>
                </a:path>
                <a:path w="9176385" h="1587500">
                  <a:moveTo>
                    <a:pt x="9149791" y="152399"/>
                  </a:moveTo>
                  <a:lnTo>
                    <a:pt x="9138412" y="152399"/>
                  </a:lnTo>
                  <a:lnTo>
                    <a:pt x="9132608" y="139699"/>
                  </a:lnTo>
                  <a:lnTo>
                    <a:pt x="9132747" y="139699"/>
                  </a:lnTo>
                  <a:lnTo>
                    <a:pt x="9126410" y="126999"/>
                  </a:lnTo>
                  <a:lnTo>
                    <a:pt x="9126562" y="126999"/>
                  </a:lnTo>
                  <a:lnTo>
                    <a:pt x="9119717" y="114299"/>
                  </a:lnTo>
                  <a:lnTo>
                    <a:pt x="9112732" y="114299"/>
                  </a:lnTo>
                  <a:lnTo>
                    <a:pt x="9104909" y="101599"/>
                  </a:lnTo>
                  <a:lnTo>
                    <a:pt x="9105099" y="101599"/>
                  </a:lnTo>
                  <a:lnTo>
                    <a:pt x="9096832" y="88899"/>
                  </a:lnTo>
                  <a:lnTo>
                    <a:pt x="9097035" y="88899"/>
                  </a:lnTo>
                  <a:lnTo>
                    <a:pt x="9088310" y="76199"/>
                  </a:lnTo>
                  <a:lnTo>
                    <a:pt x="9106331" y="76199"/>
                  </a:lnTo>
                  <a:lnTo>
                    <a:pt x="9130322" y="114299"/>
                  </a:lnTo>
                  <a:lnTo>
                    <a:pt x="9143834" y="139699"/>
                  </a:lnTo>
                  <a:lnTo>
                    <a:pt x="9149791" y="152399"/>
                  </a:lnTo>
                  <a:close/>
                </a:path>
                <a:path w="9176385" h="1587500">
                  <a:moveTo>
                    <a:pt x="32829" y="165099"/>
                  </a:moveTo>
                  <a:lnTo>
                    <a:pt x="18707" y="165099"/>
                  </a:lnTo>
                  <a:lnTo>
                    <a:pt x="21209" y="152399"/>
                  </a:lnTo>
                  <a:lnTo>
                    <a:pt x="38100" y="152399"/>
                  </a:lnTo>
                  <a:lnTo>
                    <a:pt x="32829" y="165099"/>
                  </a:lnTo>
                  <a:close/>
                </a:path>
                <a:path w="9176385" h="1587500">
                  <a:moveTo>
                    <a:pt x="9157677" y="165099"/>
                  </a:moveTo>
                  <a:lnTo>
                    <a:pt x="9143555" y="165099"/>
                  </a:lnTo>
                  <a:lnTo>
                    <a:pt x="9138285" y="152399"/>
                  </a:lnTo>
                  <a:lnTo>
                    <a:pt x="9155176" y="152399"/>
                  </a:lnTo>
                  <a:lnTo>
                    <a:pt x="9157677" y="165099"/>
                  </a:lnTo>
                  <a:close/>
                </a:path>
                <a:path w="9176385" h="1587500">
                  <a:moveTo>
                    <a:pt x="28257" y="177799"/>
                  </a:moveTo>
                  <a:lnTo>
                    <a:pt x="14173" y="177799"/>
                  </a:lnTo>
                  <a:lnTo>
                    <a:pt x="16370" y="165099"/>
                  </a:lnTo>
                  <a:lnTo>
                    <a:pt x="30556" y="165099"/>
                  </a:lnTo>
                  <a:lnTo>
                    <a:pt x="28257" y="177799"/>
                  </a:lnTo>
                  <a:close/>
                </a:path>
                <a:path w="9176385" h="1587500">
                  <a:moveTo>
                    <a:pt x="9162211" y="177799"/>
                  </a:moveTo>
                  <a:lnTo>
                    <a:pt x="9148114" y="177799"/>
                  </a:lnTo>
                  <a:lnTo>
                    <a:pt x="9145828" y="165099"/>
                  </a:lnTo>
                  <a:lnTo>
                    <a:pt x="9160014" y="165099"/>
                  </a:lnTo>
                  <a:lnTo>
                    <a:pt x="9162211" y="177799"/>
                  </a:lnTo>
                  <a:close/>
                </a:path>
                <a:path w="9176385" h="1587500">
                  <a:moveTo>
                    <a:pt x="24231" y="190499"/>
                  </a:moveTo>
                  <a:lnTo>
                    <a:pt x="10236" y="190499"/>
                  </a:lnTo>
                  <a:lnTo>
                    <a:pt x="12128" y="177799"/>
                  </a:lnTo>
                  <a:lnTo>
                    <a:pt x="26225" y="177799"/>
                  </a:lnTo>
                  <a:lnTo>
                    <a:pt x="24231" y="190499"/>
                  </a:lnTo>
                  <a:close/>
                </a:path>
                <a:path w="9176385" h="1587500">
                  <a:moveTo>
                    <a:pt x="9166148" y="190499"/>
                  </a:moveTo>
                  <a:lnTo>
                    <a:pt x="9152153" y="190499"/>
                  </a:lnTo>
                  <a:lnTo>
                    <a:pt x="9150159" y="177799"/>
                  </a:lnTo>
                  <a:lnTo>
                    <a:pt x="9164256" y="177799"/>
                  </a:lnTo>
                  <a:lnTo>
                    <a:pt x="9166148" y="190499"/>
                  </a:lnTo>
                  <a:close/>
                </a:path>
                <a:path w="9176385" h="1587500">
                  <a:moveTo>
                    <a:pt x="20764" y="203199"/>
                  </a:moveTo>
                  <a:lnTo>
                    <a:pt x="6908" y="203199"/>
                  </a:lnTo>
                  <a:lnTo>
                    <a:pt x="8483" y="190499"/>
                  </a:lnTo>
                  <a:lnTo>
                    <a:pt x="22466" y="190499"/>
                  </a:lnTo>
                  <a:lnTo>
                    <a:pt x="20764" y="203199"/>
                  </a:lnTo>
                  <a:close/>
                </a:path>
                <a:path w="9176385" h="1587500">
                  <a:moveTo>
                    <a:pt x="9169476" y="203199"/>
                  </a:moveTo>
                  <a:lnTo>
                    <a:pt x="9155620" y="203199"/>
                  </a:lnTo>
                  <a:lnTo>
                    <a:pt x="9153918" y="190499"/>
                  </a:lnTo>
                  <a:lnTo>
                    <a:pt x="9167888" y="190499"/>
                  </a:lnTo>
                  <a:lnTo>
                    <a:pt x="9169476" y="203199"/>
                  </a:lnTo>
                  <a:close/>
                </a:path>
                <a:path w="9176385" h="1587500">
                  <a:moveTo>
                    <a:pt x="15646" y="228599"/>
                  </a:moveTo>
                  <a:lnTo>
                    <a:pt x="3111" y="228599"/>
                  </a:lnTo>
                  <a:lnTo>
                    <a:pt x="4216" y="215899"/>
                  </a:lnTo>
                  <a:lnTo>
                    <a:pt x="5473" y="203199"/>
                  </a:lnTo>
                  <a:lnTo>
                    <a:pt x="19291" y="203199"/>
                  </a:lnTo>
                  <a:lnTo>
                    <a:pt x="17907" y="215899"/>
                  </a:lnTo>
                  <a:lnTo>
                    <a:pt x="16725" y="215899"/>
                  </a:lnTo>
                  <a:lnTo>
                    <a:pt x="15646" y="228599"/>
                  </a:lnTo>
                  <a:close/>
                </a:path>
                <a:path w="9176385" h="1587500">
                  <a:moveTo>
                    <a:pt x="9173273" y="228599"/>
                  </a:moveTo>
                  <a:lnTo>
                    <a:pt x="9160738" y="228599"/>
                  </a:lnTo>
                  <a:lnTo>
                    <a:pt x="9159659" y="215899"/>
                  </a:lnTo>
                  <a:lnTo>
                    <a:pt x="9158478" y="215899"/>
                  </a:lnTo>
                  <a:lnTo>
                    <a:pt x="9157081" y="203199"/>
                  </a:lnTo>
                  <a:lnTo>
                    <a:pt x="9170911" y="203199"/>
                  </a:lnTo>
                  <a:lnTo>
                    <a:pt x="9172168" y="215899"/>
                  </a:lnTo>
                  <a:lnTo>
                    <a:pt x="9173273" y="228599"/>
                  </a:lnTo>
                  <a:close/>
                </a:path>
                <a:path w="9176385" h="1587500">
                  <a:moveTo>
                    <a:pt x="14020" y="241299"/>
                  </a:moveTo>
                  <a:lnTo>
                    <a:pt x="1396" y="241299"/>
                  </a:lnTo>
                  <a:lnTo>
                    <a:pt x="2171" y="228599"/>
                  </a:lnTo>
                  <a:lnTo>
                    <a:pt x="14770" y="228599"/>
                  </a:lnTo>
                  <a:lnTo>
                    <a:pt x="14020" y="241299"/>
                  </a:lnTo>
                  <a:close/>
                </a:path>
                <a:path w="9176385" h="1587500">
                  <a:moveTo>
                    <a:pt x="9174988" y="241299"/>
                  </a:moveTo>
                  <a:lnTo>
                    <a:pt x="9162364" y="241299"/>
                  </a:lnTo>
                  <a:lnTo>
                    <a:pt x="9161614" y="228599"/>
                  </a:lnTo>
                  <a:lnTo>
                    <a:pt x="9174213" y="228599"/>
                  </a:lnTo>
                  <a:lnTo>
                    <a:pt x="9174988" y="241299"/>
                  </a:lnTo>
                  <a:close/>
                </a:path>
                <a:path w="9176385" h="1587500">
                  <a:moveTo>
                    <a:pt x="13030" y="253999"/>
                  </a:moveTo>
                  <a:lnTo>
                    <a:pt x="355" y="253999"/>
                  </a:lnTo>
                  <a:lnTo>
                    <a:pt x="787" y="241299"/>
                  </a:lnTo>
                  <a:lnTo>
                    <a:pt x="13449" y="241299"/>
                  </a:lnTo>
                  <a:lnTo>
                    <a:pt x="13030" y="253999"/>
                  </a:lnTo>
                  <a:close/>
                </a:path>
                <a:path w="9176385" h="1587500">
                  <a:moveTo>
                    <a:pt x="9176029" y="253999"/>
                  </a:moveTo>
                  <a:lnTo>
                    <a:pt x="9163354" y="253999"/>
                  </a:lnTo>
                  <a:lnTo>
                    <a:pt x="9162923" y="241299"/>
                  </a:lnTo>
                  <a:lnTo>
                    <a:pt x="9175597" y="241299"/>
                  </a:lnTo>
                  <a:lnTo>
                    <a:pt x="9176029" y="253999"/>
                  </a:lnTo>
                  <a:close/>
                </a:path>
                <a:path w="9176385" h="1587500">
                  <a:moveTo>
                    <a:pt x="12700" y="1320800"/>
                  </a:moveTo>
                  <a:lnTo>
                    <a:pt x="0" y="1320800"/>
                  </a:lnTo>
                  <a:lnTo>
                    <a:pt x="88" y="253999"/>
                  </a:lnTo>
                  <a:lnTo>
                    <a:pt x="12788" y="253999"/>
                  </a:lnTo>
                  <a:lnTo>
                    <a:pt x="12700" y="1320800"/>
                  </a:lnTo>
                  <a:close/>
                </a:path>
                <a:path w="9176385" h="1587500">
                  <a:moveTo>
                    <a:pt x="9176385" y="1320800"/>
                  </a:moveTo>
                  <a:lnTo>
                    <a:pt x="9163685" y="1320800"/>
                  </a:lnTo>
                  <a:lnTo>
                    <a:pt x="9163596" y="253999"/>
                  </a:lnTo>
                  <a:lnTo>
                    <a:pt x="9176296" y="253999"/>
                  </a:lnTo>
                  <a:lnTo>
                    <a:pt x="9176385" y="1320800"/>
                  </a:lnTo>
                  <a:close/>
                </a:path>
                <a:path w="9176385" h="1587500">
                  <a:moveTo>
                    <a:pt x="13042" y="1333500"/>
                  </a:moveTo>
                  <a:lnTo>
                    <a:pt x="355" y="1333500"/>
                  </a:lnTo>
                  <a:lnTo>
                    <a:pt x="88" y="1320800"/>
                  </a:lnTo>
                  <a:lnTo>
                    <a:pt x="12776" y="1320800"/>
                  </a:lnTo>
                  <a:lnTo>
                    <a:pt x="13042" y="1333500"/>
                  </a:lnTo>
                  <a:close/>
                </a:path>
                <a:path w="9176385" h="1587500">
                  <a:moveTo>
                    <a:pt x="9176029" y="1333500"/>
                  </a:moveTo>
                  <a:lnTo>
                    <a:pt x="9163342" y="1333500"/>
                  </a:lnTo>
                  <a:lnTo>
                    <a:pt x="9163608" y="1320800"/>
                  </a:lnTo>
                  <a:lnTo>
                    <a:pt x="9176296" y="1320800"/>
                  </a:lnTo>
                  <a:lnTo>
                    <a:pt x="9176029" y="1333500"/>
                  </a:lnTo>
                  <a:close/>
                </a:path>
                <a:path w="9176385" h="1587500">
                  <a:moveTo>
                    <a:pt x="14033" y="1346200"/>
                  </a:moveTo>
                  <a:lnTo>
                    <a:pt x="1396" y="1346200"/>
                  </a:lnTo>
                  <a:lnTo>
                    <a:pt x="787" y="1333500"/>
                  </a:lnTo>
                  <a:lnTo>
                    <a:pt x="13436" y="1333500"/>
                  </a:lnTo>
                  <a:lnTo>
                    <a:pt x="14033" y="1346200"/>
                  </a:lnTo>
                  <a:close/>
                </a:path>
                <a:path w="9176385" h="1587500">
                  <a:moveTo>
                    <a:pt x="9174988" y="1346200"/>
                  </a:moveTo>
                  <a:lnTo>
                    <a:pt x="9162351" y="1346200"/>
                  </a:lnTo>
                  <a:lnTo>
                    <a:pt x="9162935" y="1333500"/>
                  </a:lnTo>
                  <a:lnTo>
                    <a:pt x="9175597" y="1333500"/>
                  </a:lnTo>
                  <a:lnTo>
                    <a:pt x="9174988" y="1346200"/>
                  </a:lnTo>
                  <a:close/>
                </a:path>
                <a:path w="9176385" h="1587500">
                  <a:moveTo>
                    <a:pt x="15671" y="1358900"/>
                  </a:moveTo>
                  <a:lnTo>
                    <a:pt x="3111" y="1358900"/>
                  </a:lnTo>
                  <a:lnTo>
                    <a:pt x="2171" y="1346200"/>
                  </a:lnTo>
                  <a:lnTo>
                    <a:pt x="14757" y="1346200"/>
                  </a:lnTo>
                  <a:lnTo>
                    <a:pt x="15671" y="1358900"/>
                  </a:lnTo>
                  <a:close/>
                </a:path>
                <a:path w="9176385" h="1587500">
                  <a:moveTo>
                    <a:pt x="9173273" y="1358900"/>
                  </a:moveTo>
                  <a:lnTo>
                    <a:pt x="9160713" y="1358900"/>
                  </a:lnTo>
                  <a:lnTo>
                    <a:pt x="9161627" y="1346200"/>
                  </a:lnTo>
                  <a:lnTo>
                    <a:pt x="9174213" y="1346200"/>
                  </a:lnTo>
                  <a:lnTo>
                    <a:pt x="9173273" y="1358900"/>
                  </a:lnTo>
                  <a:close/>
                </a:path>
                <a:path w="9176385" h="1587500">
                  <a:moveTo>
                    <a:pt x="17932" y="1371600"/>
                  </a:moveTo>
                  <a:lnTo>
                    <a:pt x="5473" y="1371600"/>
                  </a:lnTo>
                  <a:lnTo>
                    <a:pt x="4216" y="1358900"/>
                  </a:lnTo>
                  <a:lnTo>
                    <a:pt x="16700" y="1358900"/>
                  </a:lnTo>
                  <a:lnTo>
                    <a:pt x="17932" y="1371600"/>
                  </a:lnTo>
                  <a:close/>
                </a:path>
                <a:path w="9176385" h="1587500">
                  <a:moveTo>
                    <a:pt x="9170911" y="1371600"/>
                  </a:moveTo>
                  <a:lnTo>
                    <a:pt x="9158452" y="1371600"/>
                  </a:lnTo>
                  <a:lnTo>
                    <a:pt x="9159684" y="1358900"/>
                  </a:lnTo>
                  <a:lnTo>
                    <a:pt x="9172168" y="1358900"/>
                  </a:lnTo>
                  <a:lnTo>
                    <a:pt x="9170911" y="1371600"/>
                  </a:lnTo>
                  <a:close/>
                </a:path>
                <a:path w="9176385" h="1587500">
                  <a:moveTo>
                    <a:pt x="20802" y="1384300"/>
                  </a:moveTo>
                  <a:lnTo>
                    <a:pt x="8483" y="1384300"/>
                  </a:lnTo>
                  <a:lnTo>
                    <a:pt x="6908" y="1371600"/>
                  </a:lnTo>
                  <a:lnTo>
                    <a:pt x="19265" y="1371600"/>
                  </a:lnTo>
                  <a:lnTo>
                    <a:pt x="20802" y="1384300"/>
                  </a:lnTo>
                  <a:close/>
                </a:path>
                <a:path w="9176385" h="1587500">
                  <a:moveTo>
                    <a:pt x="9167888" y="1384300"/>
                  </a:moveTo>
                  <a:lnTo>
                    <a:pt x="9155569" y="1384300"/>
                  </a:lnTo>
                  <a:lnTo>
                    <a:pt x="9157119" y="1371600"/>
                  </a:lnTo>
                  <a:lnTo>
                    <a:pt x="9169476" y="1371600"/>
                  </a:lnTo>
                  <a:lnTo>
                    <a:pt x="9167888" y="1384300"/>
                  </a:lnTo>
                  <a:close/>
                </a:path>
                <a:path w="9176385" h="1587500">
                  <a:moveTo>
                    <a:pt x="24269" y="1397000"/>
                  </a:moveTo>
                  <a:lnTo>
                    <a:pt x="12128" y="1397000"/>
                  </a:lnTo>
                  <a:lnTo>
                    <a:pt x="10236" y="1384300"/>
                  </a:lnTo>
                  <a:lnTo>
                    <a:pt x="22428" y="1384300"/>
                  </a:lnTo>
                  <a:lnTo>
                    <a:pt x="24269" y="1397000"/>
                  </a:lnTo>
                  <a:close/>
                </a:path>
                <a:path w="9176385" h="1587500">
                  <a:moveTo>
                    <a:pt x="9164256" y="1397000"/>
                  </a:moveTo>
                  <a:lnTo>
                    <a:pt x="9152115" y="1397000"/>
                  </a:lnTo>
                  <a:lnTo>
                    <a:pt x="9153956" y="1384300"/>
                  </a:lnTo>
                  <a:lnTo>
                    <a:pt x="9166148" y="1384300"/>
                  </a:lnTo>
                  <a:lnTo>
                    <a:pt x="9164256" y="1397000"/>
                  </a:lnTo>
                  <a:close/>
                </a:path>
                <a:path w="9176385" h="1587500">
                  <a:moveTo>
                    <a:pt x="28321" y="1409700"/>
                  </a:moveTo>
                  <a:lnTo>
                    <a:pt x="16370" y="1409700"/>
                  </a:lnTo>
                  <a:lnTo>
                    <a:pt x="14173" y="1397000"/>
                  </a:lnTo>
                  <a:lnTo>
                    <a:pt x="26174" y="1397000"/>
                  </a:lnTo>
                  <a:lnTo>
                    <a:pt x="28321" y="1409700"/>
                  </a:lnTo>
                  <a:close/>
                </a:path>
                <a:path w="9176385" h="1587500">
                  <a:moveTo>
                    <a:pt x="9160014" y="1409700"/>
                  </a:moveTo>
                  <a:lnTo>
                    <a:pt x="9148064" y="1409700"/>
                  </a:lnTo>
                  <a:lnTo>
                    <a:pt x="9150210" y="1397000"/>
                  </a:lnTo>
                  <a:lnTo>
                    <a:pt x="9162211" y="1397000"/>
                  </a:lnTo>
                  <a:lnTo>
                    <a:pt x="9160014" y="1409700"/>
                  </a:lnTo>
                  <a:close/>
                </a:path>
                <a:path w="9176385" h="1587500">
                  <a:moveTo>
                    <a:pt x="63842" y="1473200"/>
                  </a:moveTo>
                  <a:lnTo>
                    <a:pt x="46062" y="1473200"/>
                  </a:lnTo>
                  <a:lnTo>
                    <a:pt x="39039" y="1460500"/>
                  </a:lnTo>
                  <a:lnTo>
                    <a:pt x="32550" y="1447800"/>
                  </a:lnTo>
                  <a:lnTo>
                    <a:pt x="26593" y="1435100"/>
                  </a:lnTo>
                  <a:lnTo>
                    <a:pt x="21209" y="1422400"/>
                  </a:lnTo>
                  <a:lnTo>
                    <a:pt x="18707" y="1409700"/>
                  </a:lnTo>
                  <a:lnTo>
                    <a:pt x="30492" y="1409700"/>
                  </a:lnTo>
                  <a:lnTo>
                    <a:pt x="32918" y="1422400"/>
                  </a:lnTo>
                  <a:lnTo>
                    <a:pt x="37973" y="1422400"/>
                  </a:lnTo>
                  <a:lnTo>
                    <a:pt x="43776" y="1435100"/>
                  </a:lnTo>
                  <a:lnTo>
                    <a:pt x="43637" y="1435100"/>
                  </a:lnTo>
                  <a:lnTo>
                    <a:pt x="49974" y="1447800"/>
                  </a:lnTo>
                  <a:lnTo>
                    <a:pt x="49822" y="1447800"/>
                  </a:lnTo>
                  <a:lnTo>
                    <a:pt x="56667" y="1460500"/>
                  </a:lnTo>
                  <a:lnTo>
                    <a:pt x="56489" y="1460500"/>
                  </a:lnTo>
                  <a:lnTo>
                    <a:pt x="63842" y="1473200"/>
                  </a:lnTo>
                  <a:close/>
                </a:path>
                <a:path w="9176385" h="1587500">
                  <a:moveTo>
                    <a:pt x="9130322" y="1473200"/>
                  </a:moveTo>
                  <a:lnTo>
                    <a:pt x="9112542" y="1473200"/>
                  </a:lnTo>
                  <a:lnTo>
                    <a:pt x="9119882" y="1460500"/>
                  </a:lnTo>
                  <a:lnTo>
                    <a:pt x="9119717" y="1460500"/>
                  </a:lnTo>
                  <a:lnTo>
                    <a:pt x="9126562" y="1447800"/>
                  </a:lnTo>
                  <a:lnTo>
                    <a:pt x="9126410" y="1447800"/>
                  </a:lnTo>
                  <a:lnTo>
                    <a:pt x="9132747" y="1435100"/>
                  </a:lnTo>
                  <a:lnTo>
                    <a:pt x="9132608" y="1435100"/>
                  </a:lnTo>
                  <a:lnTo>
                    <a:pt x="9138412" y="1422400"/>
                  </a:lnTo>
                  <a:lnTo>
                    <a:pt x="9143466" y="1422400"/>
                  </a:lnTo>
                  <a:lnTo>
                    <a:pt x="9145892" y="1409700"/>
                  </a:lnTo>
                  <a:lnTo>
                    <a:pt x="9157677" y="1409700"/>
                  </a:lnTo>
                  <a:lnTo>
                    <a:pt x="9155176" y="1422400"/>
                  </a:lnTo>
                  <a:lnTo>
                    <a:pt x="9149791" y="1435100"/>
                  </a:lnTo>
                  <a:lnTo>
                    <a:pt x="9143834" y="1447800"/>
                  </a:lnTo>
                  <a:lnTo>
                    <a:pt x="9137345" y="1460500"/>
                  </a:lnTo>
                  <a:lnTo>
                    <a:pt x="9130322" y="1473200"/>
                  </a:lnTo>
                  <a:close/>
                </a:path>
                <a:path w="9176385" h="1587500">
                  <a:moveTo>
                    <a:pt x="97002" y="1511300"/>
                  </a:moveTo>
                  <a:lnTo>
                    <a:pt x="78981" y="1511300"/>
                  </a:lnTo>
                  <a:lnTo>
                    <a:pt x="70053" y="1498600"/>
                  </a:lnTo>
                  <a:lnTo>
                    <a:pt x="61582" y="1485900"/>
                  </a:lnTo>
                  <a:lnTo>
                    <a:pt x="53581" y="1473200"/>
                  </a:lnTo>
                  <a:lnTo>
                    <a:pt x="63652" y="1473200"/>
                  </a:lnTo>
                  <a:lnTo>
                    <a:pt x="71475" y="1485900"/>
                  </a:lnTo>
                  <a:lnTo>
                    <a:pt x="79349" y="1485900"/>
                  </a:lnTo>
                  <a:lnTo>
                    <a:pt x="88074" y="1498600"/>
                  </a:lnTo>
                  <a:lnTo>
                    <a:pt x="87858" y="1498600"/>
                  </a:lnTo>
                  <a:lnTo>
                    <a:pt x="97002" y="1511300"/>
                  </a:lnTo>
                  <a:close/>
                </a:path>
                <a:path w="9176385" h="1587500">
                  <a:moveTo>
                    <a:pt x="9097403" y="1511300"/>
                  </a:moveTo>
                  <a:lnTo>
                    <a:pt x="9079382" y="1511300"/>
                  </a:lnTo>
                  <a:lnTo>
                    <a:pt x="9088526" y="1498600"/>
                  </a:lnTo>
                  <a:lnTo>
                    <a:pt x="9088310" y="1498600"/>
                  </a:lnTo>
                  <a:lnTo>
                    <a:pt x="9097035" y="1485900"/>
                  </a:lnTo>
                  <a:lnTo>
                    <a:pt x="9104909" y="1485900"/>
                  </a:lnTo>
                  <a:lnTo>
                    <a:pt x="9112732" y="1473200"/>
                  </a:lnTo>
                  <a:lnTo>
                    <a:pt x="9122803" y="1473200"/>
                  </a:lnTo>
                  <a:lnTo>
                    <a:pt x="9114802" y="1485900"/>
                  </a:lnTo>
                  <a:lnTo>
                    <a:pt x="9106331" y="1498600"/>
                  </a:lnTo>
                  <a:lnTo>
                    <a:pt x="9097403" y="1511300"/>
                  </a:lnTo>
                  <a:close/>
                </a:path>
                <a:path w="9176385" h="1587500">
                  <a:moveTo>
                    <a:pt x="136550" y="1536700"/>
                  </a:moveTo>
                  <a:lnTo>
                    <a:pt x="108318" y="1536700"/>
                  </a:lnTo>
                  <a:lnTo>
                    <a:pt x="98132" y="1524000"/>
                  </a:lnTo>
                  <a:lnTo>
                    <a:pt x="88341" y="1511300"/>
                  </a:lnTo>
                  <a:lnTo>
                    <a:pt x="106095" y="1511300"/>
                  </a:lnTo>
                  <a:lnTo>
                    <a:pt x="116039" y="1524000"/>
                  </a:lnTo>
                  <a:lnTo>
                    <a:pt x="125869" y="1524000"/>
                  </a:lnTo>
                  <a:lnTo>
                    <a:pt x="136550" y="1536700"/>
                  </a:lnTo>
                  <a:close/>
                </a:path>
                <a:path w="9176385" h="1587500">
                  <a:moveTo>
                    <a:pt x="9068066" y="1536700"/>
                  </a:moveTo>
                  <a:lnTo>
                    <a:pt x="9039834" y="1536700"/>
                  </a:lnTo>
                  <a:lnTo>
                    <a:pt x="9050515" y="1524000"/>
                  </a:lnTo>
                  <a:lnTo>
                    <a:pt x="9060345" y="1524000"/>
                  </a:lnTo>
                  <a:lnTo>
                    <a:pt x="9070289" y="1511300"/>
                  </a:lnTo>
                  <a:lnTo>
                    <a:pt x="9088031" y="1511300"/>
                  </a:lnTo>
                  <a:lnTo>
                    <a:pt x="9078252" y="1524000"/>
                  </a:lnTo>
                  <a:lnTo>
                    <a:pt x="9068066" y="1536700"/>
                  </a:lnTo>
                  <a:close/>
                </a:path>
                <a:path w="9176385" h="1587500">
                  <a:moveTo>
                    <a:pt x="158407" y="1549400"/>
                  </a:moveTo>
                  <a:lnTo>
                    <a:pt x="129832" y="1549400"/>
                  </a:lnTo>
                  <a:lnTo>
                    <a:pt x="118884" y="1536700"/>
                  </a:lnTo>
                  <a:lnTo>
                    <a:pt x="147053" y="1536700"/>
                  </a:lnTo>
                  <a:lnTo>
                    <a:pt x="158407" y="1549400"/>
                  </a:lnTo>
                  <a:close/>
                </a:path>
                <a:path w="9176385" h="1587500">
                  <a:moveTo>
                    <a:pt x="9046552" y="1549400"/>
                  </a:moveTo>
                  <a:lnTo>
                    <a:pt x="9017977" y="1549400"/>
                  </a:lnTo>
                  <a:lnTo>
                    <a:pt x="9029331" y="1536700"/>
                  </a:lnTo>
                  <a:lnTo>
                    <a:pt x="9057500" y="1536700"/>
                  </a:lnTo>
                  <a:lnTo>
                    <a:pt x="9046552" y="1549400"/>
                  </a:lnTo>
                  <a:close/>
                </a:path>
                <a:path w="9176385" h="1587500">
                  <a:moveTo>
                    <a:pt x="181381" y="1562100"/>
                  </a:moveTo>
                  <a:lnTo>
                    <a:pt x="152755" y="1562100"/>
                  </a:lnTo>
                  <a:lnTo>
                    <a:pt x="141122" y="1549400"/>
                  </a:lnTo>
                  <a:lnTo>
                    <a:pt x="175374" y="1549400"/>
                  </a:lnTo>
                  <a:lnTo>
                    <a:pt x="181381" y="1562100"/>
                  </a:lnTo>
                  <a:close/>
                </a:path>
                <a:path w="9176385" h="1587500">
                  <a:moveTo>
                    <a:pt x="9023629" y="1562100"/>
                  </a:moveTo>
                  <a:lnTo>
                    <a:pt x="8994990" y="1562100"/>
                  </a:lnTo>
                  <a:lnTo>
                    <a:pt x="9001010" y="1549400"/>
                  </a:lnTo>
                  <a:lnTo>
                    <a:pt x="9035262" y="1549400"/>
                  </a:lnTo>
                  <a:lnTo>
                    <a:pt x="9023629" y="1562100"/>
                  </a:lnTo>
                  <a:close/>
                </a:path>
                <a:path w="9176385" h="1587500">
                  <a:moveTo>
                    <a:pt x="224256" y="1574800"/>
                  </a:moveTo>
                  <a:lnTo>
                    <a:pt x="176949" y="1574800"/>
                  </a:lnTo>
                  <a:lnTo>
                    <a:pt x="170789" y="1562100"/>
                  </a:lnTo>
                  <a:lnTo>
                    <a:pt x="217792" y="1562100"/>
                  </a:lnTo>
                  <a:lnTo>
                    <a:pt x="224256" y="1574800"/>
                  </a:lnTo>
                  <a:close/>
                </a:path>
                <a:path w="9176385" h="1587500">
                  <a:moveTo>
                    <a:pt x="8999435" y="1574800"/>
                  </a:moveTo>
                  <a:lnTo>
                    <a:pt x="8952128" y="1574800"/>
                  </a:lnTo>
                  <a:lnTo>
                    <a:pt x="8958592" y="1562100"/>
                  </a:lnTo>
                  <a:lnTo>
                    <a:pt x="9005595" y="1562100"/>
                  </a:lnTo>
                  <a:lnTo>
                    <a:pt x="8999435" y="1574800"/>
                  </a:lnTo>
                  <a:close/>
                </a:path>
                <a:path w="9176385" h="1587500">
                  <a:moveTo>
                    <a:pt x="8954439" y="1587500"/>
                  </a:moveTo>
                  <a:lnTo>
                    <a:pt x="221945" y="1587500"/>
                  </a:lnTo>
                  <a:lnTo>
                    <a:pt x="215328" y="1574800"/>
                  </a:lnTo>
                  <a:lnTo>
                    <a:pt x="8961056" y="1574800"/>
                  </a:lnTo>
                  <a:lnTo>
                    <a:pt x="8954439" y="1587500"/>
                  </a:lnTo>
                  <a:close/>
                </a:path>
              </a:pathLst>
            </a:custGeom>
            <a:solidFill>
              <a:schemeClr val="accent2">
                <a:lumMod val="50000"/>
              </a:schemeClr>
            </a:solidFill>
          </p:spPr>
          <p:txBody>
            <a:bodyPr wrap="square" lIns="0" tIns="0" rIns="0" bIns="0" rtlCol="0"/>
            <a:lstStyle/>
            <a:p/>
          </p:txBody>
        </p:sp>
      </p:grpSp>
      <p:sp>
        <p:nvSpPr>
          <p:cNvPr id="9" name="文本框 8"/>
          <p:cNvSpPr txBox="1"/>
          <p:nvPr/>
        </p:nvSpPr>
        <p:spPr>
          <a:xfrm>
            <a:off x="5073650" y="4951095"/>
            <a:ext cx="2417445" cy="506730"/>
          </a:xfrm>
          <a:prstGeom prst="rect">
            <a:avLst/>
          </a:prstGeom>
          <a:solidFill>
            <a:schemeClr val="accent2">
              <a:lumMod val="40000"/>
              <a:lumOff val="60000"/>
            </a:schemeClr>
          </a:solidFill>
          <a:ln>
            <a:noFill/>
          </a:ln>
        </p:spPr>
        <p:txBody>
          <a:bodyPr wrap="none" rtlCol="0" anchor="t">
            <a:spAutoFit/>
          </a:bodyPr>
          <a:lstStyle/>
          <a:p>
            <a:pPr marL="0" indent="0" algn="l" fontAlgn="auto">
              <a:lnSpc>
                <a:spcPct val="150000"/>
              </a:lnSpc>
              <a:buNone/>
            </a:pPr>
            <a:r>
              <a:rPr kumimoji="1" lang="zh-CN" altLang="en-US" b="1" dirty="0">
                <a:solidFill>
                  <a:srgbClr val="FF0000"/>
                </a:solidFill>
                <a:sym typeface="+mn-ea"/>
              </a:rPr>
              <a:t>该版块建议</a:t>
            </a:r>
            <a:r>
              <a:rPr kumimoji="1" lang="en-US" altLang="zh-CN" b="1" dirty="0">
                <a:solidFill>
                  <a:srgbClr val="FF0000"/>
                </a:solidFill>
                <a:sym typeface="+mn-ea"/>
              </a:rPr>
              <a:t>10-15</a:t>
            </a:r>
            <a:r>
              <a:rPr kumimoji="1" lang="zh-CN" altLang="en-US" b="1" dirty="0">
                <a:solidFill>
                  <a:srgbClr val="FF0000"/>
                </a:solidFill>
                <a:sym typeface="+mn-ea"/>
              </a:rPr>
              <a:t>张</a:t>
            </a:r>
            <a:r>
              <a:rPr kumimoji="1" lang="en-US" altLang="zh-CN" b="1" dirty="0">
                <a:solidFill>
                  <a:srgbClr val="FF0000"/>
                </a:solidFill>
                <a:sym typeface="+mn-ea"/>
              </a:rPr>
              <a:t>ppt</a:t>
            </a:r>
            <a:endParaRPr kumimoji="1" lang="zh-CN" altLang="en-US" b="1" dirty="0">
              <a:solidFill>
                <a:srgbClr val="FF0000"/>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747393" y="834197"/>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kumimoji="1" lang="zh-CN" altLang="en-US" sz="3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三、量化表述效果与价值</a:t>
            </a:r>
            <a:endParaRPr kumimoji="1" lang="zh-CN" altLang="en-US" sz="3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pic>
        <p:nvPicPr>
          <p:cNvPr id="17" name="图片 16" descr="矩形 841"/>
          <p:cNvPicPr>
            <a:picLocks noChangeAspect="1"/>
          </p:cNvPicPr>
          <p:nvPr/>
        </p:nvPicPr>
        <p:blipFill>
          <a:blip r:embed="rId2">
            <a:duotone>
              <a:prstClr val="black"/>
              <a:srgbClr val="FF0000">
                <a:tint val="45000"/>
                <a:satMod val="400000"/>
              </a:srgbClr>
            </a:duotone>
          </a:blip>
          <a:stretch>
            <a:fillRect/>
          </a:stretch>
        </p:blipFill>
        <p:spPr>
          <a:xfrm>
            <a:off x="11012170" y="6350000"/>
            <a:ext cx="1179830" cy="508000"/>
          </a:xfrm>
          <a:prstGeom prst="rect">
            <a:avLst/>
          </a:prstGeom>
        </p:spPr>
      </p:pic>
      <p:sp>
        <p:nvSpPr>
          <p:cNvPr id="6" name="文本框 5"/>
          <p:cNvSpPr txBox="1"/>
          <p:nvPr/>
        </p:nvSpPr>
        <p:spPr>
          <a:xfrm>
            <a:off x="11489055" y="6419850"/>
            <a:ext cx="316865" cy="368300"/>
          </a:xfrm>
          <a:prstGeom prst="rect">
            <a:avLst/>
          </a:prstGeom>
          <a:noFill/>
        </p:spPr>
        <p:txBody>
          <a:bodyPr wrap="none" rtlCol="0">
            <a:spAutoFit/>
          </a:bodyPr>
          <a:lstStyle/>
          <a:p>
            <a:r>
              <a:rPr lang="en-US" altLang="zh-CN">
                <a:solidFill>
                  <a:schemeClr val="bg1"/>
                </a:solidFill>
                <a:latin typeface="微软雅黑" panose="020B0503020204020204" charset="-122"/>
                <a:ea typeface="微软雅黑" panose="020B0503020204020204" charset="-122"/>
              </a:rPr>
              <a:t>4</a:t>
            </a:r>
            <a:endParaRPr lang="en-US" altLang="zh-CN">
              <a:solidFill>
                <a:schemeClr val="bg1"/>
              </a:solidFill>
              <a:latin typeface="微软雅黑" panose="020B0503020204020204" charset="-122"/>
              <a:ea typeface="微软雅黑" panose="020B0503020204020204" charset="-122"/>
            </a:endParaRPr>
          </a:p>
        </p:txBody>
      </p:sp>
      <p:sp>
        <p:nvSpPr>
          <p:cNvPr id="46" name="object 21"/>
          <p:cNvSpPr txBox="1"/>
          <p:nvPr/>
        </p:nvSpPr>
        <p:spPr>
          <a:xfrm>
            <a:off x="10549255" y="1881504"/>
            <a:ext cx="1415415" cy="335280"/>
          </a:xfrm>
          <a:prstGeom prst="rect">
            <a:avLst/>
          </a:prstGeom>
        </p:spPr>
        <p:txBody>
          <a:bodyPr vert="horz" wrap="square" lIns="0" tIns="12700" rIns="0" bIns="0" rtlCol="0">
            <a:spAutoFit/>
          </a:bodyPr>
          <a:lstStyle/>
          <a:p>
            <a:pPr marL="12700">
              <a:lnSpc>
                <a:spcPct val="150000"/>
              </a:lnSpc>
              <a:spcBef>
                <a:spcPts val="100"/>
              </a:spcBef>
            </a:pPr>
            <a:r>
              <a:rPr lang="en-US" sz="1400" dirty="0">
                <a:latin typeface="微软雅黑" panose="020B0503020204020204" charset="-122"/>
                <a:cs typeface="微软雅黑" panose="020B0503020204020204" charset="-122"/>
              </a:rPr>
              <a:t> </a:t>
            </a:r>
            <a:endParaRPr lang="en-US" sz="1400" dirty="0">
              <a:latin typeface="微软雅黑" panose="020B0503020204020204" charset="-122"/>
              <a:cs typeface="微软雅黑" panose="020B0503020204020204" charset="-122"/>
            </a:endParaRPr>
          </a:p>
        </p:txBody>
      </p:sp>
      <p:sp>
        <p:nvSpPr>
          <p:cNvPr id="49" name="object 24"/>
          <p:cNvSpPr/>
          <p:nvPr/>
        </p:nvSpPr>
        <p:spPr>
          <a:xfrm>
            <a:off x="1520190" y="2216785"/>
            <a:ext cx="9340215" cy="2555875"/>
          </a:xfrm>
          <a:custGeom>
            <a:avLst/>
            <a:gdLst/>
            <a:ahLst/>
            <a:cxnLst/>
            <a:rect l="l" t="t" r="r" b="b"/>
            <a:pathLst>
              <a:path w="9084945" h="3733800">
                <a:moveTo>
                  <a:pt x="8583307" y="12700"/>
                </a:moveTo>
                <a:lnTo>
                  <a:pt x="501637" y="12700"/>
                </a:lnTo>
                <a:lnTo>
                  <a:pt x="517042" y="0"/>
                </a:lnTo>
                <a:lnTo>
                  <a:pt x="8567902" y="0"/>
                </a:lnTo>
                <a:lnTo>
                  <a:pt x="8583307" y="12700"/>
                </a:lnTo>
                <a:close/>
              </a:path>
              <a:path w="9084945" h="3733800">
                <a:moveTo>
                  <a:pt x="489140" y="25400"/>
                </a:moveTo>
                <a:lnTo>
                  <a:pt x="441426" y="25400"/>
                </a:lnTo>
                <a:lnTo>
                  <a:pt x="456260" y="12700"/>
                </a:lnTo>
                <a:lnTo>
                  <a:pt x="504253" y="12700"/>
                </a:lnTo>
                <a:lnTo>
                  <a:pt x="489140" y="25400"/>
                </a:lnTo>
                <a:close/>
              </a:path>
              <a:path w="9084945" h="3733800">
                <a:moveTo>
                  <a:pt x="8643518" y="25400"/>
                </a:moveTo>
                <a:lnTo>
                  <a:pt x="8595804" y="25400"/>
                </a:lnTo>
                <a:lnTo>
                  <a:pt x="8580691" y="12700"/>
                </a:lnTo>
                <a:lnTo>
                  <a:pt x="8628684" y="12700"/>
                </a:lnTo>
                <a:lnTo>
                  <a:pt x="8643518" y="25400"/>
                </a:lnTo>
                <a:close/>
              </a:path>
              <a:path w="9084945" h="3733800">
                <a:moveTo>
                  <a:pt x="445122" y="38100"/>
                </a:moveTo>
                <a:lnTo>
                  <a:pt x="412229" y="38100"/>
                </a:lnTo>
                <a:lnTo>
                  <a:pt x="426745" y="25400"/>
                </a:lnTo>
                <a:lnTo>
                  <a:pt x="459803" y="25400"/>
                </a:lnTo>
                <a:lnTo>
                  <a:pt x="445122" y="38100"/>
                </a:lnTo>
                <a:close/>
              </a:path>
              <a:path w="9084945" h="3733800">
                <a:moveTo>
                  <a:pt x="8672715" y="38100"/>
                </a:moveTo>
                <a:lnTo>
                  <a:pt x="8639822" y="38100"/>
                </a:lnTo>
                <a:lnTo>
                  <a:pt x="8625141" y="25400"/>
                </a:lnTo>
                <a:lnTo>
                  <a:pt x="8658199" y="25400"/>
                </a:lnTo>
                <a:lnTo>
                  <a:pt x="8672715" y="38100"/>
                </a:lnTo>
                <a:close/>
              </a:path>
              <a:path w="9084945" h="3733800">
                <a:moveTo>
                  <a:pt x="402462" y="50800"/>
                </a:moveTo>
                <a:lnTo>
                  <a:pt x="369697" y="50800"/>
                </a:lnTo>
                <a:lnTo>
                  <a:pt x="383692" y="38100"/>
                </a:lnTo>
                <a:lnTo>
                  <a:pt x="416674" y="38100"/>
                </a:lnTo>
                <a:lnTo>
                  <a:pt x="402462" y="50800"/>
                </a:lnTo>
                <a:close/>
              </a:path>
              <a:path w="9084945" h="3733800">
                <a:moveTo>
                  <a:pt x="8715248" y="50800"/>
                </a:moveTo>
                <a:lnTo>
                  <a:pt x="8682482" y="50800"/>
                </a:lnTo>
                <a:lnTo>
                  <a:pt x="8668270" y="38100"/>
                </a:lnTo>
                <a:lnTo>
                  <a:pt x="8701252" y="38100"/>
                </a:lnTo>
                <a:lnTo>
                  <a:pt x="8715248" y="50800"/>
                </a:lnTo>
                <a:close/>
              </a:path>
              <a:path w="9084945" h="3733800">
                <a:moveTo>
                  <a:pt x="374853" y="63500"/>
                </a:moveTo>
                <a:lnTo>
                  <a:pt x="342226" y="63500"/>
                </a:lnTo>
                <a:lnTo>
                  <a:pt x="355866" y="50800"/>
                </a:lnTo>
                <a:lnTo>
                  <a:pt x="388721" y="50800"/>
                </a:lnTo>
                <a:lnTo>
                  <a:pt x="374853" y="63500"/>
                </a:lnTo>
                <a:close/>
              </a:path>
              <a:path w="9084945" h="3733800">
                <a:moveTo>
                  <a:pt x="8742718" y="63500"/>
                </a:moveTo>
                <a:lnTo>
                  <a:pt x="8710091" y="63500"/>
                </a:lnTo>
                <a:lnTo>
                  <a:pt x="8696223" y="50800"/>
                </a:lnTo>
                <a:lnTo>
                  <a:pt x="8729078" y="50800"/>
                </a:lnTo>
                <a:lnTo>
                  <a:pt x="8742718" y="63500"/>
                </a:lnTo>
                <a:close/>
              </a:path>
              <a:path w="9084945" h="3733800">
                <a:moveTo>
                  <a:pt x="321792" y="88900"/>
                </a:moveTo>
                <a:lnTo>
                  <a:pt x="302463" y="88900"/>
                </a:lnTo>
                <a:lnTo>
                  <a:pt x="315518" y="76200"/>
                </a:lnTo>
                <a:lnTo>
                  <a:pt x="328777" y="63500"/>
                </a:lnTo>
                <a:lnTo>
                  <a:pt x="361454" y="63500"/>
                </a:lnTo>
                <a:lnTo>
                  <a:pt x="347954" y="76200"/>
                </a:lnTo>
                <a:lnTo>
                  <a:pt x="334911" y="76200"/>
                </a:lnTo>
                <a:lnTo>
                  <a:pt x="321792" y="88900"/>
                </a:lnTo>
                <a:close/>
              </a:path>
              <a:path w="9084945" h="3733800">
                <a:moveTo>
                  <a:pt x="8782469" y="88900"/>
                </a:moveTo>
                <a:lnTo>
                  <a:pt x="8763152" y="88900"/>
                </a:lnTo>
                <a:lnTo>
                  <a:pt x="8750033" y="76200"/>
                </a:lnTo>
                <a:lnTo>
                  <a:pt x="8736990" y="76200"/>
                </a:lnTo>
                <a:lnTo>
                  <a:pt x="8723490" y="63500"/>
                </a:lnTo>
                <a:lnTo>
                  <a:pt x="8756167" y="63500"/>
                </a:lnTo>
                <a:lnTo>
                  <a:pt x="8769426" y="76200"/>
                </a:lnTo>
                <a:lnTo>
                  <a:pt x="8782469" y="88900"/>
                </a:lnTo>
                <a:close/>
              </a:path>
              <a:path w="9084945" h="3733800">
                <a:moveTo>
                  <a:pt x="284022" y="114300"/>
                </a:moveTo>
                <a:lnTo>
                  <a:pt x="264553" y="114300"/>
                </a:lnTo>
                <a:lnTo>
                  <a:pt x="276974" y="101600"/>
                </a:lnTo>
                <a:lnTo>
                  <a:pt x="289623" y="88900"/>
                </a:lnTo>
                <a:lnTo>
                  <a:pt x="321919" y="88900"/>
                </a:lnTo>
                <a:lnTo>
                  <a:pt x="309003" y="101600"/>
                </a:lnTo>
                <a:lnTo>
                  <a:pt x="296532" y="101600"/>
                </a:lnTo>
                <a:lnTo>
                  <a:pt x="284022" y="114300"/>
                </a:lnTo>
                <a:close/>
              </a:path>
              <a:path w="9084945" h="3733800">
                <a:moveTo>
                  <a:pt x="8820391" y="114300"/>
                </a:moveTo>
                <a:lnTo>
                  <a:pt x="8800922" y="114300"/>
                </a:lnTo>
                <a:lnTo>
                  <a:pt x="8788412" y="101600"/>
                </a:lnTo>
                <a:lnTo>
                  <a:pt x="8775941" y="101600"/>
                </a:lnTo>
                <a:lnTo>
                  <a:pt x="8763025" y="88900"/>
                </a:lnTo>
                <a:lnTo>
                  <a:pt x="8795321" y="88900"/>
                </a:lnTo>
                <a:lnTo>
                  <a:pt x="8807958" y="101600"/>
                </a:lnTo>
                <a:lnTo>
                  <a:pt x="8820391" y="114300"/>
                </a:lnTo>
                <a:close/>
              </a:path>
              <a:path w="9084945" h="3733800">
                <a:moveTo>
                  <a:pt x="236639" y="152400"/>
                </a:moveTo>
                <a:lnTo>
                  <a:pt x="217106" y="152400"/>
                </a:lnTo>
                <a:lnTo>
                  <a:pt x="228612" y="139700"/>
                </a:lnTo>
                <a:lnTo>
                  <a:pt x="240372" y="127000"/>
                </a:lnTo>
                <a:lnTo>
                  <a:pt x="252348" y="114300"/>
                </a:lnTo>
                <a:lnTo>
                  <a:pt x="271983" y="114300"/>
                </a:lnTo>
                <a:lnTo>
                  <a:pt x="259892" y="127000"/>
                </a:lnTo>
                <a:lnTo>
                  <a:pt x="260019" y="127000"/>
                </a:lnTo>
                <a:lnTo>
                  <a:pt x="248157" y="139700"/>
                </a:lnTo>
                <a:lnTo>
                  <a:pt x="236639" y="152400"/>
                </a:lnTo>
                <a:close/>
              </a:path>
              <a:path w="9084945" h="3733800">
                <a:moveTo>
                  <a:pt x="8867838" y="152400"/>
                </a:moveTo>
                <a:lnTo>
                  <a:pt x="8848305" y="152400"/>
                </a:lnTo>
                <a:lnTo>
                  <a:pt x="8836672" y="139700"/>
                </a:lnTo>
                <a:lnTo>
                  <a:pt x="8824925" y="127000"/>
                </a:lnTo>
                <a:lnTo>
                  <a:pt x="8812961" y="114300"/>
                </a:lnTo>
                <a:lnTo>
                  <a:pt x="8832595" y="114300"/>
                </a:lnTo>
                <a:lnTo>
                  <a:pt x="8844572" y="127000"/>
                </a:lnTo>
                <a:lnTo>
                  <a:pt x="8856332" y="139700"/>
                </a:lnTo>
                <a:lnTo>
                  <a:pt x="8867838" y="152400"/>
                </a:lnTo>
                <a:close/>
              </a:path>
              <a:path w="9084945" h="3733800">
                <a:moveTo>
                  <a:pt x="153212" y="228600"/>
                </a:moveTo>
                <a:lnTo>
                  <a:pt x="143459" y="228600"/>
                </a:lnTo>
                <a:lnTo>
                  <a:pt x="153200" y="215900"/>
                </a:lnTo>
                <a:lnTo>
                  <a:pt x="184010" y="177800"/>
                </a:lnTo>
                <a:lnTo>
                  <a:pt x="205828" y="152400"/>
                </a:lnTo>
                <a:lnTo>
                  <a:pt x="225475" y="152400"/>
                </a:lnTo>
                <a:lnTo>
                  <a:pt x="214312" y="165100"/>
                </a:lnTo>
                <a:lnTo>
                  <a:pt x="203504" y="177800"/>
                </a:lnTo>
                <a:lnTo>
                  <a:pt x="192938" y="190500"/>
                </a:lnTo>
                <a:lnTo>
                  <a:pt x="182613" y="203200"/>
                </a:lnTo>
                <a:lnTo>
                  <a:pt x="172656" y="203200"/>
                </a:lnTo>
                <a:lnTo>
                  <a:pt x="162750" y="215900"/>
                </a:lnTo>
                <a:lnTo>
                  <a:pt x="153212" y="228600"/>
                </a:lnTo>
                <a:close/>
              </a:path>
              <a:path w="9084945" h="3733800">
                <a:moveTo>
                  <a:pt x="8941485" y="228600"/>
                </a:moveTo>
                <a:lnTo>
                  <a:pt x="8931732" y="228600"/>
                </a:lnTo>
                <a:lnTo>
                  <a:pt x="8922092" y="215900"/>
                </a:lnTo>
                <a:lnTo>
                  <a:pt x="8912288" y="203200"/>
                </a:lnTo>
                <a:lnTo>
                  <a:pt x="8902331" y="203200"/>
                </a:lnTo>
                <a:lnTo>
                  <a:pt x="8891905" y="190500"/>
                </a:lnTo>
                <a:lnTo>
                  <a:pt x="8881338" y="177800"/>
                </a:lnTo>
                <a:lnTo>
                  <a:pt x="8870518" y="165100"/>
                </a:lnTo>
                <a:lnTo>
                  <a:pt x="8859469" y="152400"/>
                </a:lnTo>
                <a:lnTo>
                  <a:pt x="8879116" y="152400"/>
                </a:lnTo>
                <a:lnTo>
                  <a:pt x="8911463" y="190500"/>
                </a:lnTo>
                <a:lnTo>
                  <a:pt x="8931744" y="215900"/>
                </a:lnTo>
                <a:lnTo>
                  <a:pt x="8941485" y="228600"/>
                </a:lnTo>
                <a:close/>
              </a:path>
              <a:path w="9084945" h="3733800">
                <a:moveTo>
                  <a:pt x="214426" y="3568700"/>
                </a:moveTo>
                <a:lnTo>
                  <a:pt x="194792" y="3568700"/>
                </a:lnTo>
                <a:lnTo>
                  <a:pt x="184010" y="3556000"/>
                </a:lnTo>
                <a:lnTo>
                  <a:pt x="153200" y="3517900"/>
                </a:lnTo>
                <a:lnTo>
                  <a:pt x="124815" y="3479800"/>
                </a:lnTo>
                <a:lnTo>
                  <a:pt x="98971" y="3441700"/>
                </a:lnTo>
                <a:lnTo>
                  <a:pt x="75831" y="3403600"/>
                </a:lnTo>
                <a:lnTo>
                  <a:pt x="55498" y="3365500"/>
                </a:lnTo>
                <a:lnTo>
                  <a:pt x="38125" y="3327400"/>
                </a:lnTo>
                <a:lnTo>
                  <a:pt x="23837" y="3276600"/>
                </a:lnTo>
                <a:lnTo>
                  <a:pt x="19773" y="3263900"/>
                </a:lnTo>
                <a:lnTo>
                  <a:pt x="16090" y="3251200"/>
                </a:lnTo>
                <a:lnTo>
                  <a:pt x="12763" y="3238500"/>
                </a:lnTo>
                <a:lnTo>
                  <a:pt x="9817" y="3225800"/>
                </a:lnTo>
                <a:lnTo>
                  <a:pt x="7238" y="3200400"/>
                </a:lnTo>
                <a:lnTo>
                  <a:pt x="5041" y="3187700"/>
                </a:lnTo>
                <a:lnTo>
                  <a:pt x="3238" y="3175000"/>
                </a:lnTo>
                <a:lnTo>
                  <a:pt x="1828" y="3162300"/>
                </a:lnTo>
                <a:lnTo>
                  <a:pt x="812" y="3136900"/>
                </a:lnTo>
                <a:lnTo>
                  <a:pt x="203" y="3124200"/>
                </a:lnTo>
                <a:lnTo>
                  <a:pt x="0" y="3111500"/>
                </a:lnTo>
                <a:lnTo>
                  <a:pt x="0" y="622300"/>
                </a:lnTo>
                <a:lnTo>
                  <a:pt x="812" y="584200"/>
                </a:lnTo>
                <a:lnTo>
                  <a:pt x="5041" y="546100"/>
                </a:lnTo>
                <a:lnTo>
                  <a:pt x="7238" y="520700"/>
                </a:lnTo>
                <a:lnTo>
                  <a:pt x="9817" y="508000"/>
                </a:lnTo>
                <a:lnTo>
                  <a:pt x="12763" y="495300"/>
                </a:lnTo>
                <a:lnTo>
                  <a:pt x="16090" y="482600"/>
                </a:lnTo>
                <a:lnTo>
                  <a:pt x="19773" y="469900"/>
                </a:lnTo>
                <a:lnTo>
                  <a:pt x="23837" y="444500"/>
                </a:lnTo>
                <a:lnTo>
                  <a:pt x="38125" y="406400"/>
                </a:lnTo>
                <a:lnTo>
                  <a:pt x="55498" y="368300"/>
                </a:lnTo>
                <a:lnTo>
                  <a:pt x="61950" y="355600"/>
                </a:lnTo>
                <a:lnTo>
                  <a:pt x="68732" y="330200"/>
                </a:lnTo>
                <a:lnTo>
                  <a:pt x="90957" y="292100"/>
                </a:lnTo>
                <a:lnTo>
                  <a:pt x="115912" y="254000"/>
                </a:lnTo>
                <a:lnTo>
                  <a:pt x="133997" y="228600"/>
                </a:lnTo>
                <a:lnTo>
                  <a:pt x="153301" y="228600"/>
                </a:lnTo>
                <a:lnTo>
                  <a:pt x="143941" y="241300"/>
                </a:lnTo>
                <a:lnTo>
                  <a:pt x="134937" y="254000"/>
                </a:lnTo>
                <a:lnTo>
                  <a:pt x="126212" y="266700"/>
                </a:lnTo>
                <a:lnTo>
                  <a:pt x="117779" y="279400"/>
                </a:lnTo>
                <a:lnTo>
                  <a:pt x="109626" y="292100"/>
                </a:lnTo>
                <a:lnTo>
                  <a:pt x="101765" y="304800"/>
                </a:lnTo>
                <a:lnTo>
                  <a:pt x="94208" y="317500"/>
                </a:lnTo>
                <a:lnTo>
                  <a:pt x="86956" y="330200"/>
                </a:lnTo>
                <a:lnTo>
                  <a:pt x="79997" y="342900"/>
                </a:lnTo>
                <a:lnTo>
                  <a:pt x="73367" y="355600"/>
                </a:lnTo>
                <a:lnTo>
                  <a:pt x="67043" y="368300"/>
                </a:lnTo>
                <a:lnTo>
                  <a:pt x="61036" y="381000"/>
                </a:lnTo>
                <a:lnTo>
                  <a:pt x="55359" y="393700"/>
                </a:lnTo>
                <a:lnTo>
                  <a:pt x="50025" y="406400"/>
                </a:lnTo>
                <a:lnTo>
                  <a:pt x="45008" y="419100"/>
                </a:lnTo>
                <a:lnTo>
                  <a:pt x="40347" y="444500"/>
                </a:lnTo>
                <a:lnTo>
                  <a:pt x="36029" y="457200"/>
                </a:lnTo>
                <a:lnTo>
                  <a:pt x="32054" y="469900"/>
                </a:lnTo>
                <a:lnTo>
                  <a:pt x="28447" y="482600"/>
                </a:lnTo>
                <a:lnTo>
                  <a:pt x="25184" y="495300"/>
                </a:lnTo>
                <a:lnTo>
                  <a:pt x="22301" y="508000"/>
                </a:lnTo>
                <a:lnTo>
                  <a:pt x="19773" y="533400"/>
                </a:lnTo>
                <a:lnTo>
                  <a:pt x="17640" y="546100"/>
                </a:lnTo>
                <a:lnTo>
                  <a:pt x="15875" y="558800"/>
                </a:lnTo>
                <a:lnTo>
                  <a:pt x="14490" y="571500"/>
                </a:lnTo>
                <a:lnTo>
                  <a:pt x="13500" y="584200"/>
                </a:lnTo>
                <a:lnTo>
                  <a:pt x="12903" y="609600"/>
                </a:lnTo>
                <a:lnTo>
                  <a:pt x="12700" y="622300"/>
                </a:lnTo>
                <a:lnTo>
                  <a:pt x="12700" y="3111500"/>
                </a:lnTo>
                <a:lnTo>
                  <a:pt x="12903" y="3124200"/>
                </a:lnTo>
                <a:lnTo>
                  <a:pt x="13500" y="3136900"/>
                </a:lnTo>
                <a:lnTo>
                  <a:pt x="14503" y="3162300"/>
                </a:lnTo>
                <a:lnTo>
                  <a:pt x="15887" y="3175000"/>
                </a:lnTo>
                <a:lnTo>
                  <a:pt x="17653" y="3187700"/>
                </a:lnTo>
                <a:lnTo>
                  <a:pt x="19799" y="3200400"/>
                </a:lnTo>
                <a:lnTo>
                  <a:pt x="22326" y="3213100"/>
                </a:lnTo>
                <a:lnTo>
                  <a:pt x="25222" y="3238500"/>
                </a:lnTo>
                <a:lnTo>
                  <a:pt x="28473" y="3251200"/>
                </a:lnTo>
                <a:lnTo>
                  <a:pt x="32092" y="3263900"/>
                </a:lnTo>
                <a:lnTo>
                  <a:pt x="36068" y="3276600"/>
                </a:lnTo>
                <a:lnTo>
                  <a:pt x="40398" y="3289300"/>
                </a:lnTo>
                <a:lnTo>
                  <a:pt x="45059" y="3302000"/>
                </a:lnTo>
                <a:lnTo>
                  <a:pt x="50076" y="3327400"/>
                </a:lnTo>
                <a:lnTo>
                  <a:pt x="52724" y="3327400"/>
                </a:lnTo>
                <a:lnTo>
                  <a:pt x="55422" y="3340100"/>
                </a:lnTo>
                <a:lnTo>
                  <a:pt x="61099" y="3352800"/>
                </a:lnTo>
                <a:lnTo>
                  <a:pt x="67106" y="3365500"/>
                </a:lnTo>
                <a:lnTo>
                  <a:pt x="73431" y="3378200"/>
                </a:lnTo>
                <a:lnTo>
                  <a:pt x="80073" y="3390900"/>
                </a:lnTo>
                <a:lnTo>
                  <a:pt x="87020" y="3403600"/>
                </a:lnTo>
                <a:lnTo>
                  <a:pt x="94284" y="3416300"/>
                </a:lnTo>
                <a:lnTo>
                  <a:pt x="101853" y="3429000"/>
                </a:lnTo>
                <a:lnTo>
                  <a:pt x="109715" y="3441700"/>
                </a:lnTo>
                <a:lnTo>
                  <a:pt x="117868" y="3454400"/>
                </a:lnTo>
                <a:lnTo>
                  <a:pt x="126301" y="3467100"/>
                </a:lnTo>
                <a:lnTo>
                  <a:pt x="135026" y="3479800"/>
                </a:lnTo>
                <a:lnTo>
                  <a:pt x="144030" y="3492500"/>
                </a:lnTo>
                <a:lnTo>
                  <a:pt x="153301" y="3505200"/>
                </a:lnTo>
                <a:lnTo>
                  <a:pt x="162852" y="3517900"/>
                </a:lnTo>
                <a:lnTo>
                  <a:pt x="172554" y="3517900"/>
                </a:lnTo>
                <a:lnTo>
                  <a:pt x="182714" y="3530600"/>
                </a:lnTo>
                <a:lnTo>
                  <a:pt x="193040" y="3543300"/>
                </a:lnTo>
                <a:lnTo>
                  <a:pt x="203606" y="3556000"/>
                </a:lnTo>
                <a:lnTo>
                  <a:pt x="214426" y="3568700"/>
                </a:lnTo>
                <a:close/>
              </a:path>
              <a:path w="9084945" h="3733800">
                <a:moveTo>
                  <a:pt x="9046819" y="3327400"/>
                </a:moveTo>
                <a:lnTo>
                  <a:pt x="9034868" y="3327400"/>
                </a:lnTo>
                <a:lnTo>
                  <a:pt x="9039923" y="3302000"/>
                </a:lnTo>
                <a:lnTo>
                  <a:pt x="9044597" y="3289300"/>
                </a:lnTo>
                <a:lnTo>
                  <a:pt x="9048915" y="3276600"/>
                </a:lnTo>
                <a:lnTo>
                  <a:pt x="9052890" y="3263900"/>
                </a:lnTo>
                <a:lnTo>
                  <a:pt x="9056496" y="3251200"/>
                </a:lnTo>
                <a:lnTo>
                  <a:pt x="9059760" y="3238500"/>
                </a:lnTo>
                <a:lnTo>
                  <a:pt x="9062643" y="3213100"/>
                </a:lnTo>
                <a:lnTo>
                  <a:pt x="9065158" y="3200400"/>
                </a:lnTo>
                <a:lnTo>
                  <a:pt x="9067304" y="3187700"/>
                </a:lnTo>
                <a:lnTo>
                  <a:pt x="9069069" y="3175000"/>
                </a:lnTo>
                <a:lnTo>
                  <a:pt x="9070454" y="3162300"/>
                </a:lnTo>
                <a:lnTo>
                  <a:pt x="9071444" y="3136900"/>
                </a:lnTo>
                <a:lnTo>
                  <a:pt x="9072041" y="3124200"/>
                </a:lnTo>
                <a:lnTo>
                  <a:pt x="9072244" y="3111500"/>
                </a:lnTo>
                <a:lnTo>
                  <a:pt x="9072244" y="622300"/>
                </a:lnTo>
                <a:lnTo>
                  <a:pt x="9072041" y="609600"/>
                </a:lnTo>
                <a:lnTo>
                  <a:pt x="9071444" y="584200"/>
                </a:lnTo>
                <a:lnTo>
                  <a:pt x="9070441" y="571500"/>
                </a:lnTo>
                <a:lnTo>
                  <a:pt x="9069057" y="558800"/>
                </a:lnTo>
                <a:lnTo>
                  <a:pt x="9067291" y="546100"/>
                </a:lnTo>
                <a:lnTo>
                  <a:pt x="9065145" y="533400"/>
                </a:lnTo>
                <a:lnTo>
                  <a:pt x="9062618" y="508000"/>
                </a:lnTo>
                <a:lnTo>
                  <a:pt x="9059722" y="495300"/>
                </a:lnTo>
                <a:lnTo>
                  <a:pt x="9056458" y="482600"/>
                </a:lnTo>
                <a:lnTo>
                  <a:pt x="9052852" y="469900"/>
                </a:lnTo>
                <a:lnTo>
                  <a:pt x="9048877" y="457200"/>
                </a:lnTo>
                <a:lnTo>
                  <a:pt x="9044546" y="444500"/>
                </a:lnTo>
                <a:lnTo>
                  <a:pt x="9039885" y="419100"/>
                </a:lnTo>
                <a:lnTo>
                  <a:pt x="9034868" y="406400"/>
                </a:lnTo>
                <a:lnTo>
                  <a:pt x="9029522" y="393700"/>
                </a:lnTo>
                <a:lnTo>
                  <a:pt x="9023845" y="381000"/>
                </a:lnTo>
                <a:lnTo>
                  <a:pt x="9017838" y="368300"/>
                </a:lnTo>
                <a:lnTo>
                  <a:pt x="9011513" y="355600"/>
                </a:lnTo>
                <a:lnTo>
                  <a:pt x="9004871" y="342900"/>
                </a:lnTo>
                <a:lnTo>
                  <a:pt x="8997924" y="330200"/>
                </a:lnTo>
                <a:lnTo>
                  <a:pt x="8990660" y="317500"/>
                </a:lnTo>
                <a:lnTo>
                  <a:pt x="8983091" y="304800"/>
                </a:lnTo>
                <a:lnTo>
                  <a:pt x="8975229" y="292100"/>
                </a:lnTo>
                <a:lnTo>
                  <a:pt x="8967076" y="279400"/>
                </a:lnTo>
                <a:lnTo>
                  <a:pt x="8958643" y="266700"/>
                </a:lnTo>
                <a:lnTo>
                  <a:pt x="8949918" y="254000"/>
                </a:lnTo>
                <a:lnTo>
                  <a:pt x="8940914" y="241300"/>
                </a:lnTo>
                <a:lnTo>
                  <a:pt x="8931643" y="228600"/>
                </a:lnTo>
                <a:lnTo>
                  <a:pt x="8950947" y="228600"/>
                </a:lnTo>
                <a:lnTo>
                  <a:pt x="8977642" y="266700"/>
                </a:lnTo>
                <a:lnTo>
                  <a:pt x="9001709" y="304800"/>
                </a:lnTo>
                <a:lnTo>
                  <a:pt x="9022994" y="355600"/>
                </a:lnTo>
                <a:lnTo>
                  <a:pt x="9029445" y="368300"/>
                </a:lnTo>
                <a:lnTo>
                  <a:pt x="9046819" y="406400"/>
                </a:lnTo>
                <a:lnTo>
                  <a:pt x="9061107" y="444500"/>
                </a:lnTo>
                <a:lnTo>
                  <a:pt x="9065171" y="469900"/>
                </a:lnTo>
                <a:lnTo>
                  <a:pt x="9068854" y="482600"/>
                </a:lnTo>
                <a:lnTo>
                  <a:pt x="9072181" y="495300"/>
                </a:lnTo>
                <a:lnTo>
                  <a:pt x="9075127" y="508000"/>
                </a:lnTo>
                <a:lnTo>
                  <a:pt x="9077706" y="520700"/>
                </a:lnTo>
                <a:lnTo>
                  <a:pt x="9079903" y="546100"/>
                </a:lnTo>
                <a:lnTo>
                  <a:pt x="9081706" y="558800"/>
                </a:lnTo>
                <a:lnTo>
                  <a:pt x="9083116" y="571500"/>
                </a:lnTo>
                <a:lnTo>
                  <a:pt x="9084132" y="584200"/>
                </a:lnTo>
                <a:lnTo>
                  <a:pt x="9084741" y="609600"/>
                </a:lnTo>
                <a:lnTo>
                  <a:pt x="9084944" y="622300"/>
                </a:lnTo>
                <a:lnTo>
                  <a:pt x="9084944" y="3111500"/>
                </a:lnTo>
                <a:lnTo>
                  <a:pt x="9084741" y="3124200"/>
                </a:lnTo>
                <a:lnTo>
                  <a:pt x="9084132" y="3136900"/>
                </a:lnTo>
                <a:lnTo>
                  <a:pt x="9083116" y="3162300"/>
                </a:lnTo>
                <a:lnTo>
                  <a:pt x="9081706" y="3175000"/>
                </a:lnTo>
                <a:lnTo>
                  <a:pt x="9079903" y="3187700"/>
                </a:lnTo>
                <a:lnTo>
                  <a:pt x="9077706" y="3200400"/>
                </a:lnTo>
                <a:lnTo>
                  <a:pt x="9075127" y="3225800"/>
                </a:lnTo>
                <a:lnTo>
                  <a:pt x="9072181" y="3238500"/>
                </a:lnTo>
                <a:lnTo>
                  <a:pt x="9068854" y="3251200"/>
                </a:lnTo>
                <a:lnTo>
                  <a:pt x="9065171" y="3263900"/>
                </a:lnTo>
                <a:lnTo>
                  <a:pt x="9061107" y="3276600"/>
                </a:lnTo>
                <a:lnTo>
                  <a:pt x="9056700" y="3302000"/>
                </a:lnTo>
                <a:lnTo>
                  <a:pt x="9051937" y="3314700"/>
                </a:lnTo>
                <a:lnTo>
                  <a:pt x="9046819" y="3327400"/>
                </a:lnTo>
                <a:close/>
              </a:path>
              <a:path w="9084945" h="3733800">
                <a:moveTo>
                  <a:pt x="52724" y="3327400"/>
                </a:moveTo>
                <a:lnTo>
                  <a:pt x="50076" y="3327400"/>
                </a:lnTo>
                <a:lnTo>
                  <a:pt x="50025" y="3314700"/>
                </a:lnTo>
                <a:lnTo>
                  <a:pt x="52724" y="3327400"/>
                </a:lnTo>
                <a:close/>
              </a:path>
              <a:path w="9084945" h="3733800">
                <a:moveTo>
                  <a:pt x="8890152" y="3568700"/>
                </a:moveTo>
                <a:lnTo>
                  <a:pt x="8870518" y="3568700"/>
                </a:lnTo>
                <a:lnTo>
                  <a:pt x="8881440" y="3556000"/>
                </a:lnTo>
                <a:lnTo>
                  <a:pt x="8892006" y="3543300"/>
                </a:lnTo>
                <a:lnTo>
                  <a:pt x="8902331" y="3530600"/>
                </a:lnTo>
                <a:lnTo>
                  <a:pt x="8912390" y="3517900"/>
                </a:lnTo>
                <a:lnTo>
                  <a:pt x="8922092" y="3517900"/>
                </a:lnTo>
                <a:lnTo>
                  <a:pt x="8931732" y="3505200"/>
                </a:lnTo>
                <a:lnTo>
                  <a:pt x="8941003" y="3492500"/>
                </a:lnTo>
                <a:lnTo>
                  <a:pt x="8950007" y="3479800"/>
                </a:lnTo>
                <a:lnTo>
                  <a:pt x="8958732" y="3467100"/>
                </a:lnTo>
                <a:lnTo>
                  <a:pt x="8967165" y="3454400"/>
                </a:lnTo>
                <a:lnTo>
                  <a:pt x="8975318" y="3441700"/>
                </a:lnTo>
                <a:lnTo>
                  <a:pt x="8983179" y="3429000"/>
                </a:lnTo>
                <a:lnTo>
                  <a:pt x="8990736" y="3416300"/>
                </a:lnTo>
                <a:lnTo>
                  <a:pt x="8997988" y="3403600"/>
                </a:lnTo>
                <a:lnTo>
                  <a:pt x="9004947" y="3390900"/>
                </a:lnTo>
                <a:lnTo>
                  <a:pt x="9011577" y="3378200"/>
                </a:lnTo>
                <a:lnTo>
                  <a:pt x="9017901" y="3365500"/>
                </a:lnTo>
                <a:lnTo>
                  <a:pt x="9023908" y="3352800"/>
                </a:lnTo>
                <a:lnTo>
                  <a:pt x="9029585" y="3340100"/>
                </a:lnTo>
                <a:lnTo>
                  <a:pt x="9034919" y="3314700"/>
                </a:lnTo>
                <a:lnTo>
                  <a:pt x="9034868" y="3327400"/>
                </a:lnTo>
                <a:lnTo>
                  <a:pt x="9046819" y="3327400"/>
                </a:lnTo>
                <a:lnTo>
                  <a:pt x="9029445" y="3365500"/>
                </a:lnTo>
                <a:lnTo>
                  <a:pt x="9009113" y="3403600"/>
                </a:lnTo>
                <a:lnTo>
                  <a:pt x="8985961" y="3441700"/>
                </a:lnTo>
                <a:lnTo>
                  <a:pt x="8960129" y="3479800"/>
                </a:lnTo>
                <a:lnTo>
                  <a:pt x="8931744" y="3517900"/>
                </a:lnTo>
                <a:lnTo>
                  <a:pt x="8900934" y="3556000"/>
                </a:lnTo>
                <a:lnTo>
                  <a:pt x="8890152" y="3568700"/>
                </a:lnTo>
                <a:close/>
              </a:path>
              <a:path w="9084945" h="3733800">
                <a:moveTo>
                  <a:pt x="260019" y="3606800"/>
                </a:moveTo>
                <a:lnTo>
                  <a:pt x="240372" y="3606800"/>
                </a:lnTo>
                <a:lnTo>
                  <a:pt x="228612" y="3594100"/>
                </a:lnTo>
                <a:lnTo>
                  <a:pt x="217106" y="3581400"/>
                </a:lnTo>
                <a:lnTo>
                  <a:pt x="205828" y="3568700"/>
                </a:lnTo>
                <a:lnTo>
                  <a:pt x="225361" y="3568700"/>
                </a:lnTo>
                <a:lnTo>
                  <a:pt x="236766" y="3581400"/>
                </a:lnTo>
                <a:lnTo>
                  <a:pt x="236639" y="3581400"/>
                </a:lnTo>
                <a:lnTo>
                  <a:pt x="248272" y="3594100"/>
                </a:lnTo>
                <a:lnTo>
                  <a:pt x="260019" y="3606800"/>
                </a:lnTo>
                <a:close/>
              </a:path>
              <a:path w="9084945" h="3733800">
                <a:moveTo>
                  <a:pt x="8844572" y="3606800"/>
                </a:moveTo>
                <a:lnTo>
                  <a:pt x="8824925" y="3606800"/>
                </a:lnTo>
                <a:lnTo>
                  <a:pt x="8836787" y="3594100"/>
                </a:lnTo>
                <a:lnTo>
                  <a:pt x="8848305" y="3581400"/>
                </a:lnTo>
                <a:lnTo>
                  <a:pt x="8859583" y="3568700"/>
                </a:lnTo>
                <a:lnTo>
                  <a:pt x="8879116" y="3568700"/>
                </a:lnTo>
                <a:lnTo>
                  <a:pt x="8867838" y="3581400"/>
                </a:lnTo>
                <a:lnTo>
                  <a:pt x="8856332" y="3594100"/>
                </a:lnTo>
                <a:lnTo>
                  <a:pt x="8844572" y="3606800"/>
                </a:lnTo>
                <a:close/>
              </a:path>
              <a:path w="9084945" h="3733800">
                <a:moveTo>
                  <a:pt x="321919" y="3644900"/>
                </a:moveTo>
                <a:lnTo>
                  <a:pt x="289623" y="3644900"/>
                </a:lnTo>
                <a:lnTo>
                  <a:pt x="276974" y="3632200"/>
                </a:lnTo>
                <a:lnTo>
                  <a:pt x="264553" y="3619500"/>
                </a:lnTo>
                <a:lnTo>
                  <a:pt x="252348" y="3606800"/>
                </a:lnTo>
                <a:lnTo>
                  <a:pt x="271856" y="3606800"/>
                </a:lnTo>
                <a:lnTo>
                  <a:pt x="284149" y="3619500"/>
                </a:lnTo>
                <a:lnTo>
                  <a:pt x="284022" y="3619500"/>
                </a:lnTo>
                <a:lnTo>
                  <a:pt x="296532" y="3632200"/>
                </a:lnTo>
                <a:lnTo>
                  <a:pt x="309003" y="3632200"/>
                </a:lnTo>
                <a:lnTo>
                  <a:pt x="321919" y="3644900"/>
                </a:lnTo>
                <a:close/>
              </a:path>
              <a:path w="9084945" h="3733800">
                <a:moveTo>
                  <a:pt x="8795321" y="3644900"/>
                </a:moveTo>
                <a:lnTo>
                  <a:pt x="8763025" y="3644900"/>
                </a:lnTo>
                <a:lnTo>
                  <a:pt x="8775941" y="3632200"/>
                </a:lnTo>
                <a:lnTo>
                  <a:pt x="8788412" y="3632200"/>
                </a:lnTo>
                <a:lnTo>
                  <a:pt x="8800922" y="3619500"/>
                </a:lnTo>
                <a:lnTo>
                  <a:pt x="8813088" y="3606800"/>
                </a:lnTo>
                <a:lnTo>
                  <a:pt x="8832595" y="3606800"/>
                </a:lnTo>
                <a:lnTo>
                  <a:pt x="8820391" y="3619500"/>
                </a:lnTo>
                <a:lnTo>
                  <a:pt x="8807958" y="3632200"/>
                </a:lnTo>
                <a:lnTo>
                  <a:pt x="8795321" y="3644900"/>
                </a:lnTo>
                <a:close/>
              </a:path>
              <a:path w="9084945" h="3733800">
                <a:moveTo>
                  <a:pt x="348081" y="3657600"/>
                </a:moveTo>
                <a:lnTo>
                  <a:pt x="315518" y="3657600"/>
                </a:lnTo>
                <a:lnTo>
                  <a:pt x="302463" y="3644900"/>
                </a:lnTo>
                <a:lnTo>
                  <a:pt x="334772" y="3644900"/>
                </a:lnTo>
                <a:lnTo>
                  <a:pt x="348081" y="3657600"/>
                </a:lnTo>
                <a:close/>
              </a:path>
              <a:path w="9084945" h="3733800">
                <a:moveTo>
                  <a:pt x="8769426" y="3657600"/>
                </a:moveTo>
                <a:lnTo>
                  <a:pt x="8736863" y="3657600"/>
                </a:lnTo>
                <a:lnTo>
                  <a:pt x="8750173" y="3644900"/>
                </a:lnTo>
                <a:lnTo>
                  <a:pt x="8782469" y="3644900"/>
                </a:lnTo>
                <a:lnTo>
                  <a:pt x="8769426" y="3657600"/>
                </a:lnTo>
                <a:close/>
              </a:path>
              <a:path w="9084945" h="3733800">
                <a:moveTo>
                  <a:pt x="361454" y="3670300"/>
                </a:moveTo>
                <a:lnTo>
                  <a:pt x="342226" y="3670300"/>
                </a:lnTo>
                <a:lnTo>
                  <a:pt x="328777" y="3657600"/>
                </a:lnTo>
                <a:lnTo>
                  <a:pt x="347954" y="3657600"/>
                </a:lnTo>
                <a:lnTo>
                  <a:pt x="361454" y="3670300"/>
                </a:lnTo>
                <a:close/>
              </a:path>
              <a:path w="9084945" h="3733800">
                <a:moveTo>
                  <a:pt x="8742718" y="3670300"/>
                </a:moveTo>
                <a:lnTo>
                  <a:pt x="8723490" y="3670300"/>
                </a:lnTo>
                <a:lnTo>
                  <a:pt x="8736990" y="3657600"/>
                </a:lnTo>
                <a:lnTo>
                  <a:pt x="8756167" y="3657600"/>
                </a:lnTo>
                <a:lnTo>
                  <a:pt x="8742718" y="3670300"/>
                </a:lnTo>
                <a:close/>
              </a:path>
              <a:path w="9084945" h="3733800">
                <a:moveTo>
                  <a:pt x="402615" y="3683000"/>
                </a:moveTo>
                <a:lnTo>
                  <a:pt x="369697" y="3683000"/>
                </a:lnTo>
                <a:lnTo>
                  <a:pt x="355866" y="3670300"/>
                </a:lnTo>
                <a:lnTo>
                  <a:pt x="388569" y="3670300"/>
                </a:lnTo>
                <a:lnTo>
                  <a:pt x="402615" y="3683000"/>
                </a:lnTo>
                <a:close/>
              </a:path>
              <a:path w="9084945" h="3733800">
                <a:moveTo>
                  <a:pt x="8715248" y="3683000"/>
                </a:moveTo>
                <a:lnTo>
                  <a:pt x="8682329" y="3683000"/>
                </a:lnTo>
                <a:lnTo>
                  <a:pt x="8696375" y="3670300"/>
                </a:lnTo>
                <a:lnTo>
                  <a:pt x="8729078" y="3670300"/>
                </a:lnTo>
                <a:lnTo>
                  <a:pt x="8715248" y="3683000"/>
                </a:lnTo>
                <a:close/>
              </a:path>
              <a:path w="9084945" h="3733800">
                <a:moveTo>
                  <a:pt x="430885" y="3695700"/>
                </a:moveTo>
                <a:lnTo>
                  <a:pt x="397878" y="3695700"/>
                </a:lnTo>
                <a:lnTo>
                  <a:pt x="383692" y="3683000"/>
                </a:lnTo>
                <a:lnTo>
                  <a:pt x="416521" y="3683000"/>
                </a:lnTo>
                <a:lnTo>
                  <a:pt x="430885" y="3695700"/>
                </a:lnTo>
                <a:close/>
              </a:path>
              <a:path w="9084945" h="3733800">
                <a:moveTo>
                  <a:pt x="8687066" y="3695700"/>
                </a:moveTo>
                <a:lnTo>
                  <a:pt x="8654059" y="3695700"/>
                </a:lnTo>
                <a:lnTo>
                  <a:pt x="8668423" y="3683000"/>
                </a:lnTo>
                <a:lnTo>
                  <a:pt x="8701252" y="3683000"/>
                </a:lnTo>
                <a:lnTo>
                  <a:pt x="8687066" y="3695700"/>
                </a:lnTo>
                <a:close/>
              </a:path>
              <a:path w="9084945" h="3733800">
                <a:moveTo>
                  <a:pt x="474472" y="3708400"/>
                </a:moveTo>
                <a:lnTo>
                  <a:pt x="426745" y="3708400"/>
                </a:lnTo>
                <a:lnTo>
                  <a:pt x="412229" y="3695700"/>
                </a:lnTo>
                <a:lnTo>
                  <a:pt x="459651" y="3695700"/>
                </a:lnTo>
                <a:lnTo>
                  <a:pt x="474472" y="3708400"/>
                </a:lnTo>
                <a:close/>
              </a:path>
              <a:path w="9084945" h="3733800">
                <a:moveTo>
                  <a:pt x="8658199" y="3708400"/>
                </a:moveTo>
                <a:lnTo>
                  <a:pt x="8610473" y="3708400"/>
                </a:lnTo>
                <a:lnTo>
                  <a:pt x="8625293" y="3695700"/>
                </a:lnTo>
                <a:lnTo>
                  <a:pt x="8672715" y="3695700"/>
                </a:lnTo>
                <a:lnTo>
                  <a:pt x="8658199" y="3708400"/>
                </a:lnTo>
                <a:close/>
              </a:path>
              <a:path w="9084945" h="3733800">
                <a:moveTo>
                  <a:pt x="519353" y="3721100"/>
                </a:moveTo>
                <a:lnTo>
                  <a:pt x="471233" y="3721100"/>
                </a:lnTo>
                <a:lnTo>
                  <a:pt x="456260" y="3708400"/>
                </a:lnTo>
                <a:lnTo>
                  <a:pt x="504101" y="3708400"/>
                </a:lnTo>
                <a:lnTo>
                  <a:pt x="519353" y="3721100"/>
                </a:lnTo>
                <a:close/>
              </a:path>
              <a:path w="9084945" h="3733800">
                <a:moveTo>
                  <a:pt x="8613711" y="3721100"/>
                </a:moveTo>
                <a:lnTo>
                  <a:pt x="8565591" y="3721100"/>
                </a:lnTo>
                <a:lnTo>
                  <a:pt x="8580843" y="3708400"/>
                </a:lnTo>
                <a:lnTo>
                  <a:pt x="8628684" y="3708400"/>
                </a:lnTo>
                <a:lnTo>
                  <a:pt x="8613711" y="3721100"/>
                </a:lnTo>
                <a:close/>
              </a:path>
              <a:path w="9084945" h="3733800">
                <a:moveTo>
                  <a:pt x="8567902" y="3733800"/>
                </a:moveTo>
                <a:lnTo>
                  <a:pt x="517042" y="3733800"/>
                </a:lnTo>
                <a:lnTo>
                  <a:pt x="501637" y="3721100"/>
                </a:lnTo>
                <a:lnTo>
                  <a:pt x="8583307" y="3721100"/>
                </a:lnTo>
                <a:lnTo>
                  <a:pt x="8567902" y="3733800"/>
                </a:lnTo>
                <a:close/>
              </a:path>
            </a:pathLst>
          </a:custGeom>
          <a:solidFill>
            <a:schemeClr val="accent2">
              <a:lumMod val="50000"/>
            </a:schemeClr>
          </a:solidFill>
        </p:spPr>
        <p:txBody>
          <a:bodyPr wrap="square" lIns="0" tIns="0" rIns="0" bIns="0" rtlCol="0"/>
          <a:lstStyle/>
          <a:p/>
        </p:txBody>
      </p:sp>
      <p:sp>
        <p:nvSpPr>
          <p:cNvPr id="7" name="文本框 6"/>
          <p:cNvSpPr txBox="1"/>
          <p:nvPr/>
        </p:nvSpPr>
        <p:spPr>
          <a:xfrm>
            <a:off x="5057775" y="5134610"/>
            <a:ext cx="2265680" cy="506730"/>
          </a:xfrm>
          <a:prstGeom prst="rect">
            <a:avLst/>
          </a:prstGeom>
          <a:solidFill>
            <a:schemeClr val="accent2">
              <a:lumMod val="40000"/>
              <a:lumOff val="60000"/>
            </a:schemeClr>
          </a:solidFill>
          <a:ln>
            <a:noFill/>
          </a:ln>
        </p:spPr>
        <p:txBody>
          <a:bodyPr wrap="none" rtlCol="0" anchor="t">
            <a:spAutoFit/>
          </a:bodyPr>
          <a:lstStyle/>
          <a:p>
            <a:pPr marL="0" indent="0" algn="l" fontAlgn="auto">
              <a:lnSpc>
                <a:spcPct val="150000"/>
              </a:lnSpc>
              <a:buNone/>
            </a:pPr>
            <a:r>
              <a:rPr kumimoji="1" lang="zh-CN" altLang="en-US" b="1" dirty="0">
                <a:solidFill>
                  <a:srgbClr val="FF0000"/>
                </a:solidFill>
                <a:sym typeface="+mn-ea"/>
              </a:rPr>
              <a:t>该版块建议</a:t>
            </a:r>
            <a:r>
              <a:rPr kumimoji="1" lang="en-US" altLang="zh-CN" b="1" dirty="0">
                <a:solidFill>
                  <a:srgbClr val="FF0000"/>
                </a:solidFill>
                <a:sym typeface="+mn-ea"/>
              </a:rPr>
              <a:t>3-5</a:t>
            </a:r>
            <a:r>
              <a:rPr kumimoji="1" lang="zh-CN" altLang="en-US" b="1" dirty="0">
                <a:solidFill>
                  <a:srgbClr val="FF0000"/>
                </a:solidFill>
                <a:sym typeface="+mn-ea"/>
              </a:rPr>
              <a:t>张</a:t>
            </a:r>
            <a:r>
              <a:rPr kumimoji="1" lang="en-US" altLang="zh-CN" b="1" dirty="0">
                <a:solidFill>
                  <a:srgbClr val="FF0000"/>
                </a:solidFill>
                <a:sym typeface="+mn-ea"/>
              </a:rPr>
              <a:t>ppt</a:t>
            </a:r>
            <a:endParaRPr kumimoji="1" lang="zh-CN" altLang="en-US" b="1" dirty="0">
              <a:solidFill>
                <a:srgbClr val="FF0000"/>
              </a:solidFill>
              <a:sym typeface="+mn-ea"/>
            </a:endParaRPr>
          </a:p>
        </p:txBody>
      </p:sp>
      <p:sp>
        <p:nvSpPr>
          <p:cNvPr id="11" name="文本框 10"/>
          <p:cNvSpPr txBox="1"/>
          <p:nvPr/>
        </p:nvSpPr>
        <p:spPr>
          <a:xfrm>
            <a:off x="1890395" y="2318385"/>
            <a:ext cx="8220710" cy="2353310"/>
          </a:xfrm>
          <a:prstGeom prst="rect">
            <a:avLst/>
          </a:prstGeom>
          <a:noFill/>
        </p:spPr>
        <p:txBody>
          <a:bodyPr wrap="square" rtlCol="0" anchor="t">
            <a:spAutoFit/>
          </a:bodyPr>
          <a:lstStyle/>
          <a:p>
            <a:pPr marL="0" indent="0">
              <a:lnSpc>
                <a:spcPct val="150000"/>
              </a:lnSpc>
              <a:buNone/>
            </a:pPr>
            <a:r>
              <a:rPr kumimoji="1" lang="en-US" altLang="zh-CN" sz="1400" dirty="0">
                <a:latin typeface="微软雅黑" panose="020B0503020204020204" charset="-122"/>
                <a:ea typeface="微软雅黑" panose="020B0503020204020204" charset="-122"/>
                <a:cs typeface="微软雅黑" panose="020B0503020204020204" charset="-122"/>
                <a:sym typeface="+mn-ea"/>
              </a:rPr>
              <a:t>1.</a:t>
            </a:r>
            <a:r>
              <a:rPr kumimoji="1" lang="zh-CN" altLang="en-US" sz="1400" dirty="0">
                <a:latin typeface="微软雅黑" panose="020B0503020204020204" charset="-122"/>
                <a:ea typeface="微软雅黑" panose="020B0503020204020204" charset="-122"/>
                <a:cs typeface="微软雅黑" panose="020B0503020204020204" charset="-122"/>
                <a:sym typeface="+mn-ea"/>
              </a:rPr>
              <a:t>科学性：展示案例问题解决的思路，应具有逻辑性，基于一定的理论框架或模型进行分析，确保分析过程有理有据，支撑案例的科学性和说服力。</a:t>
            </a:r>
            <a:endParaRPr kumimoji="1" lang="zh-CN" altLang="en-US" sz="1400" dirty="0">
              <a:latin typeface="微软雅黑" panose="020B0503020204020204" charset="-122"/>
              <a:ea typeface="微软雅黑" panose="020B0503020204020204" charset="-122"/>
              <a:cs typeface="微软雅黑" panose="020B0503020204020204" charset="-122"/>
              <a:sym typeface="+mn-ea"/>
            </a:endParaRPr>
          </a:p>
          <a:p>
            <a:pPr marL="0" indent="0">
              <a:lnSpc>
                <a:spcPct val="150000"/>
              </a:lnSpc>
              <a:buNone/>
            </a:pPr>
            <a:endParaRPr kumimoji="1" lang="zh-CN" altLang="en-US" sz="1400" dirty="0">
              <a:latin typeface="微软雅黑" panose="020B0503020204020204" charset="-122"/>
              <a:ea typeface="微软雅黑" panose="020B0503020204020204" charset="-122"/>
              <a:cs typeface="微软雅黑" panose="020B0503020204020204" charset="-122"/>
              <a:sym typeface="+mn-ea"/>
            </a:endParaRPr>
          </a:p>
          <a:p>
            <a:pPr marL="0" indent="0">
              <a:lnSpc>
                <a:spcPct val="150000"/>
              </a:lnSpc>
              <a:buNone/>
            </a:pPr>
            <a:r>
              <a:rPr kumimoji="1" lang="en-US" altLang="zh-CN" sz="1400" dirty="0">
                <a:latin typeface="微软雅黑" panose="020B0503020204020204" charset="-122"/>
                <a:ea typeface="微软雅黑" panose="020B0503020204020204" charset="-122"/>
                <a:cs typeface="微软雅黑" panose="020B0503020204020204" charset="-122"/>
                <a:sym typeface="+mn-ea"/>
              </a:rPr>
              <a:t>2.</a:t>
            </a:r>
            <a:r>
              <a:rPr kumimoji="1" lang="zh-CN" altLang="en-US" sz="1400" dirty="0">
                <a:latin typeface="微软雅黑" panose="020B0503020204020204" charset="-122"/>
                <a:ea typeface="微软雅黑" panose="020B0503020204020204" charset="-122"/>
                <a:cs typeface="微软雅黑" panose="020B0503020204020204" charset="-122"/>
                <a:sym typeface="+mn-ea"/>
              </a:rPr>
              <a:t>有效性：基于提升患者体验阐述改善前后的变化；运用数据对比</a:t>
            </a:r>
            <a:r>
              <a:rPr kumimoji="1"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阐述改善前后的客观效果。</a:t>
            </a:r>
            <a:endParaRPr kumimoji="1"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0" indent="0">
              <a:lnSpc>
                <a:spcPct val="150000"/>
              </a:lnSpc>
              <a:buNone/>
            </a:pPr>
            <a:endParaRPr kumimoji="1"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a:p>
            <a:pPr marL="0" indent="0">
              <a:lnSpc>
                <a:spcPct val="150000"/>
              </a:lnSpc>
              <a:buNone/>
            </a:pPr>
            <a:r>
              <a:rPr kumimoji="1" lang="en-US" altLang="zh-CN" sz="1400" dirty="0">
                <a:latin typeface="微软雅黑" panose="020B0503020204020204" charset="-122"/>
                <a:ea typeface="微软雅黑" panose="020B0503020204020204" charset="-122"/>
                <a:cs typeface="微软雅黑" panose="020B0503020204020204" charset="-122"/>
                <a:sym typeface="+mn-ea"/>
              </a:rPr>
              <a:t>3.</a:t>
            </a:r>
            <a:r>
              <a:rPr kumimoji="1" lang="zh-CN" altLang="en-US" sz="1400" dirty="0">
                <a:latin typeface="微软雅黑" panose="020B0503020204020204" charset="-122"/>
                <a:ea typeface="微软雅黑" panose="020B0503020204020204" charset="-122"/>
                <a:cs typeface="微软雅黑" panose="020B0503020204020204" charset="-122"/>
                <a:sym typeface="+mn-ea"/>
              </a:rPr>
              <a:t>可推广性：可供其他医院学习借鉴或通过本案例诠释管理学知识点或重要理论和观点的价值等及受媒体宣传、同类提名等表彰。</a:t>
            </a:r>
            <a:endParaRPr kumimoji="1" lang="zh-CN" altLang="en-US" sz="14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747393" y="1142954"/>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kumimoji="1" lang="zh-CN" altLang="en-US" sz="36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四、经验总结与注意事项</a:t>
            </a:r>
            <a:endParaRPr kumimoji="1" lang="zh-CN" altLang="en-US" sz="4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7" name="图片 16" descr="矩形 841"/>
          <p:cNvPicPr>
            <a:picLocks noChangeAspect="1"/>
          </p:cNvPicPr>
          <p:nvPr/>
        </p:nvPicPr>
        <p:blipFill>
          <a:blip r:embed="rId2">
            <a:duotone>
              <a:prstClr val="black"/>
              <a:srgbClr val="FF0000">
                <a:tint val="45000"/>
                <a:satMod val="400000"/>
              </a:srgbClr>
            </a:duotone>
          </a:blip>
          <a:stretch>
            <a:fillRect/>
          </a:stretch>
        </p:blipFill>
        <p:spPr>
          <a:xfrm>
            <a:off x="11012170" y="6350000"/>
            <a:ext cx="1179830" cy="508000"/>
          </a:xfrm>
          <a:prstGeom prst="rect">
            <a:avLst/>
          </a:prstGeom>
        </p:spPr>
      </p:pic>
      <p:sp>
        <p:nvSpPr>
          <p:cNvPr id="6" name="文本框 5"/>
          <p:cNvSpPr txBox="1"/>
          <p:nvPr/>
        </p:nvSpPr>
        <p:spPr>
          <a:xfrm>
            <a:off x="11489055" y="6419850"/>
            <a:ext cx="316865" cy="368300"/>
          </a:xfrm>
          <a:prstGeom prst="rect">
            <a:avLst/>
          </a:prstGeom>
          <a:noFill/>
        </p:spPr>
        <p:txBody>
          <a:bodyPr wrap="none" rtlCol="0">
            <a:spAutoFit/>
          </a:bodyPr>
          <a:lstStyle/>
          <a:p>
            <a:r>
              <a:rPr lang="en-US" altLang="zh-CN">
                <a:solidFill>
                  <a:schemeClr val="bg1"/>
                </a:solidFill>
                <a:latin typeface="微软雅黑" panose="020B0503020204020204" charset="-122"/>
                <a:ea typeface="微软雅黑" panose="020B0503020204020204" charset="-122"/>
              </a:rPr>
              <a:t>5</a:t>
            </a:r>
            <a:endParaRPr lang="en-US" altLang="zh-CN">
              <a:solidFill>
                <a:schemeClr val="bg1"/>
              </a:solidFill>
              <a:latin typeface="微软雅黑" panose="020B0503020204020204" charset="-122"/>
              <a:ea typeface="微软雅黑" panose="020B0503020204020204" charset="-122"/>
            </a:endParaRPr>
          </a:p>
        </p:txBody>
      </p:sp>
      <p:grpSp>
        <p:nvGrpSpPr>
          <p:cNvPr id="3" name="组合 2"/>
          <p:cNvGrpSpPr/>
          <p:nvPr/>
        </p:nvGrpSpPr>
        <p:grpSpPr>
          <a:xfrm>
            <a:off x="1576705" y="2654300"/>
            <a:ext cx="9363710" cy="1854200"/>
            <a:chOff x="2243" y="4162"/>
            <a:chExt cx="14746" cy="2920"/>
          </a:xfrm>
        </p:grpSpPr>
        <p:sp>
          <p:nvSpPr>
            <p:cNvPr id="5" name="内容占位符 2"/>
            <p:cNvSpPr>
              <a:spLocks noGrp="1"/>
            </p:cNvSpPr>
            <p:nvPr/>
          </p:nvSpPr>
          <p:spPr>
            <a:xfrm>
              <a:off x="3239" y="4334"/>
              <a:ext cx="13294" cy="98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nSpc>
                  <a:spcPct val="150000"/>
                </a:lnSpc>
                <a:buNone/>
              </a:pPr>
              <a:r>
                <a:rPr kumimoji="1"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改善过程中所遇难题和解决办法</a:t>
              </a:r>
              <a:endParaRPr kumimoji="1"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0" name="椭圆 9"/>
            <p:cNvSpPr/>
            <p:nvPr/>
          </p:nvSpPr>
          <p:spPr>
            <a:xfrm>
              <a:off x="2653" y="4534"/>
              <a:ext cx="586" cy="586"/>
            </a:xfrm>
            <a:prstGeom prst="ellipse">
              <a:avLst/>
            </a:prstGeom>
            <a:solidFill>
              <a:srgbClr val="D4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微软雅黑" panose="020B0503020204020204" charset="-122"/>
                  <a:ea typeface="微软雅黑" panose="020B0503020204020204" charset="-122"/>
                </a:rPr>
                <a:t>1</a:t>
              </a:r>
              <a:endParaRPr lang="en-US" altLang="zh-CN" sz="2000">
                <a:latin typeface="微软雅黑" panose="020B0503020204020204" charset="-122"/>
                <a:ea typeface="微软雅黑" panose="020B0503020204020204" charset="-122"/>
              </a:endParaRPr>
            </a:p>
          </p:txBody>
        </p:sp>
        <p:sp>
          <p:nvSpPr>
            <p:cNvPr id="9" name="椭圆 8"/>
            <p:cNvSpPr/>
            <p:nvPr/>
          </p:nvSpPr>
          <p:spPr>
            <a:xfrm>
              <a:off x="2653" y="5856"/>
              <a:ext cx="586" cy="586"/>
            </a:xfrm>
            <a:prstGeom prst="ellipse">
              <a:avLst/>
            </a:prstGeom>
            <a:solidFill>
              <a:srgbClr val="D43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微软雅黑" panose="020B0503020204020204" charset="-122"/>
                  <a:ea typeface="微软雅黑" panose="020B0503020204020204" charset="-122"/>
                </a:rPr>
                <a:t>2</a:t>
              </a:r>
              <a:endParaRPr lang="en-US" altLang="zh-CN" sz="2000" dirty="0">
                <a:latin typeface="微软雅黑" panose="020B0503020204020204" charset="-122"/>
                <a:ea typeface="微软雅黑" panose="020B0503020204020204" charset="-122"/>
              </a:endParaRPr>
            </a:p>
          </p:txBody>
        </p:sp>
        <p:sp>
          <p:nvSpPr>
            <p:cNvPr id="2" name="内容占位符 2"/>
            <p:cNvSpPr>
              <a:spLocks noGrp="1"/>
            </p:cNvSpPr>
            <p:nvPr/>
          </p:nvSpPr>
          <p:spPr>
            <a:xfrm>
              <a:off x="3339" y="5631"/>
              <a:ext cx="13651" cy="103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a:lstStyle>
            <a:p>
              <a:pPr marL="0" indent="0">
                <a:lnSpc>
                  <a:spcPct val="150000"/>
                </a:lnSpc>
                <a:buNone/>
              </a:pPr>
              <a:r>
                <a:rPr kumimoji="1"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对案例提出改进建议【可持续改进】</a:t>
              </a:r>
              <a:endParaRPr kumimoji="1"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6" name="object 17"/>
            <p:cNvSpPr/>
            <p:nvPr/>
          </p:nvSpPr>
          <p:spPr>
            <a:xfrm>
              <a:off x="2243" y="4162"/>
              <a:ext cx="14169" cy="2920"/>
            </a:xfrm>
            <a:custGeom>
              <a:avLst/>
              <a:gdLst/>
              <a:ahLst/>
              <a:cxnLst/>
              <a:rect l="l" t="t" r="r" b="b"/>
              <a:pathLst>
                <a:path w="8997315" h="1854200">
                  <a:moveTo>
                    <a:pt x="8776677" y="12700"/>
                  </a:moveTo>
                  <a:lnTo>
                    <a:pt x="220637" y="12700"/>
                  </a:lnTo>
                  <a:lnTo>
                    <a:pt x="228053" y="0"/>
                  </a:lnTo>
                  <a:lnTo>
                    <a:pt x="8769261" y="0"/>
                  </a:lnTo>
                  <a:lnTo>
                    <a:pt x="8776677" y="12700"/>
                  </a:lnTo>
                  <a:close/>
                </a:path>
                <a:path w="8997315" h="1854200">
                  <a:moveTo>
                    <a:pt x="224332" y="25400"/>
                  </a:moveTo>
                  <a:lnTo>
                    <a:pt x="184784" y="25400"/>
                  </a:lnTo>
                  <a:lnTo>
                    <a:pt x="191782" y="12700"/>
                  </a:lnTo>
                  <a:lnTo>
                    <a:pt x="231597" y="12700"/>
                  </a:lnTo>
                  <a:lnTo>
                    <a:pt x="224332" y="25400"/>
                  </a:lnTo>
                  <a:close/>
                </a:path>
                <a:path w="8997315" h="1854200">
                  <a:moveTo>
                    <a:pt x="8812530" y="25400"/>
                  </a:moveTo>
                  <a:lnTo>
                    <a:pt x="8772982" y="25400"/>
                  </a:lnTo>
                  <a:lnTo>
                    <a:pt x="8765717" y="12700"/>
                  </a:lnTo>
                  <a:lnTo>
                    <a:pt x="8805532" y="12700"/>
                  </a:lnTo>
                  <a:lnTo>
                    <a:pt x="8812530" y="25400"/>
                  </a:lnTo>
                  <a:close/>
                </a:path>
                <a:path w="8997315" h="1854200">
                  <a:moveTo>
                    <a:pt x="189941" y="38100"/>
                  </a:moveTo>
                  <a:lnTo>
                    <a:pt x="157708" y="38100"/>
                  </a:lnTo>
                  <a:lnTo>
                    <a:pt x="164325" y="25400"/>
                  </a:lnTo>
                  <a:lnTo>
                    <a:pt x="196799" y="25400"/>
                  </a:lnTo>
                  <a:lnTo>
                    <a:pt x="189941" y="38100"/>
                  </a:lnTo>
                  <a:close/>
                </a:path>
                <a:path w="8997315" h="1854200">
                  <a:moveTo>
                    <a:pt x="8839606" y="38100"/>
                  </a:moveTo>
                  <a:lnTo>
                    <a:pt x="8807373" y="38100"/>
                  </a:lnTo>
                  <a:lnTo>
                    <a:pt x="8800515" y="25400"/>
                  </a:lnTo>
                  <a:lnTo>
                    <a:pt x="8832977" y="25400"/>
                  </a:lnTo>
                  <a:lnTo>
                    <a:pt x="8839606" y="38100"/>
                  </a:lnTo>
                  <a:close/>
                </a:path>
                <a:path w="8997315" h="1854200">
                  <a:moveTo>
                    <a:pt x="163969" y="50800"/>
                  </a:moveTo>
                  <a:lnTo>
                    <a:pt x="138442" y="50800"/>
                  </a:lnTo>
                  <a:lnTo>
                    <a:pt x="144754" y="38100"/>
                  </a:lnTo>
                  <a:lnTo>
                    <a:pt x="170459" y="38100"/>
                  </a:lnTo>
                  <a:lnTo>
                    <a:pt x="163969" y="50800"/>
                  </a:lnTo>
                  <a:close/>
                </a:path>
                <a:path w="8997315" h="1854200">
                  <a:moveTo>
                    <a:pt x="8858872" y="50800"/>
                  </a:moveTo>
                  <a:lnTo>
                    <a:pt x="8833345" y="50800"/>
                  </a:lnTo>
                  <a:lnTo>
                    <a:pt x="8826855" y="38100"/>
                  </a:lnTo>
                  <a:lnTo>
                    <a:pt x="8852560" y="38100"/>
                  </a:lnTo>
                  <a:lnTo>
                    <a:pt x="8858872" y="50800"/>
                  </a:lnTo>
                  <a:close/>
                </a:path>
                <a:path w="8997315" h="1854200">
                  <a:moveTo>
                    <a:pt x="145491" y="63500"/>
                  </a:moveTo>
                  <a:lnTo>
                    <a:pt x="120141" y="63500"/>
                  </a:lnTo>
                  <a:lnTo>
                    <a:pt x="126136" y="50800"/>
                  </a:lnTo>
                  <a:lnTo>
                    <a:pt x="151676" y="50800"/>
                  </a:lnTo>
                  <a:lnTo>
                    <a:pt x="145491" y="63500"/>
                  </a:lnTo>
                  <a:close/>
                </a:path>
                <a:path w="8997315" h="1854200">
                  <a:moveTo>
                    <a:pt x="8877173" y="63500"/>
                  </a:moveTo>
                  <a:lnTo>
                    <a:pt x="8851823" y="63500"/>
                  </a:lnTo>
                  <a:lnTo>
                    <a:pt x="8845638" y="50800"/>
                  </a:lnTo>
                  <a:lnTo>
                    <a:pt x="8871178" y="50800"/>
                  </a:lnTo>
                  <a:lnTo>
                    <a:pt x="8877173" y="63500"/>
                  </a:lnTo>
                  <a:close/>
                </a:path>
                <a:path w="8997315" h="1854200">
                  <a:moveTo>
                    <a:pt x="127927" y="76200"/>
                  </a:moveTo>
                  <a:lnTo>
                    <a:pt x="108508" y="76200"/>
                  </a:lnTo>
                  <a:lnTo>
                    <a:pt x="114274" y="63500"/>
                  </a:lnTo>
                  <a:lnTo>
                    <a:pt x="133794" y="63500"/>
                  </a:lnTo>
                  <a:lnTo>
                    <a:pt x="127927" y="76200"/>
                  </a:lnTo>
                  <a:close/>
                </a:path>
                <a:path w="8997315" h="1854200">
                  <a:moveTo>
                    <a:pt x="8888806" y="76200"/>
                  </a:moveTo>
                  <a:lnTo>
                    <a:pt x="8869387" y="76200"/>
                  </a:lnTo>
                  <a:lnTo>
                    <a:pt x="8863520" y="63500"/>
                  </a:lnTo>
                  <a:lnTo>
                    <a:pt x="8883040" y="63500"/>
                  </a:lnTo>
                  <a:lnTo>
                    <a:pt x="8888806" y="76200"/>
                  </a:lnTo>
                  <a:close/>
                </a:path>
                <a:path w="8997315" h="1854200">
                  <a:moveTo>
                    <a:pt x="111366" y="88900"/>
                  </a:moveTo>
                  <a:lnTo>
                    <a:pt x="91973" y="88900"/>
                  </a:lnTo>
                  <a:lnTo>
                    <a:pt x="97358" y="76200"/>
                  </a:lnTo>
                  <a:lnTo>
                    <a:pt x="116890" y="76200"/>
                  </a:lnTo>
                  <a:lnTo>
                    <a:pt x="111366" y="88900"/>
                  </a:lnTo>
                  <a:close/>
                </a:path>
                <a:path w="8997315" h="1854200">
                  <a:moveTo>
                    <a:pt x="8905341" y="88900"/>
                  </a:moveTo>
                  <a:lnTo>
                    <a:pt x="8885948" y="88900"/>
                  </a:lnTo>
                  <a:lnTo>
                    <a:pt x="8880424" y="76200"/>
                  </a:lnTo>
                  <a:lnTo>
                    <a:pt x="8899956" y="76200"/>
                  </a:lnTo>
                  <a:lnTo>
                    <a:pt x="8905341" y="88900"/>
                  </a:lnTo>
                  <a:close/>
                </a:path>
                <a:path w="8997315" h="1854200">
                  <a:moveTo>
                    <a:pt x="95846" y="101600"/>
                  </a:moveTo>
                  <a:lnTo>
                    <a:pt x="81572" y="101600"/>
                  </a:lnTo>
                  <a:lnTo>
                    <a:pt x="86715" y="88900"/>
                  </a:lnTo>
                  <a:lnTo>
                    <a:pt x="101003" y="88900"/>
                  </a:lnTo>
                  <a:lnTo>
                    <a:pt x="95846" y="101600"/>
                  </a:lnTo>
                  <a:close/>
                </a:path>
                <a:path w="8997315" h="1854200">
                  <a:moveTo>
                    <a:pt x="8915742" y="101600"/>
                  </a:moveTo>
                  <a:lnTo>
                    <a:pt x="8901468" y="101600"/>
                  </a:lnTo>
                  <a:lnTo>
                    <a:pt x="8896311" y="88900"/>
                  </a:lnTo>
                  <a:lnTo>
                    <a:pt x="8910599" y="88900"/>
                  </a:lnTo>
                  <a:lnTo>
                    <a:pt x="8915742" y="101600"/>
                  </a:lnTo>
                  <a:close/>
                </a:path>
                <a:path w="8997315" h="1854200">
                  <a:moveTo>
                    <a:pt x="86118" y="114300"/>
                  </a:moveTo>
                  <a:lnTo>
                    <a:pt x="66979" y="114300"/>
                  </a:lnTo>
                  <a:lnTo>
                    <a:pt x="71704" y="101600"/>
                  </a:lnTo>
                  <a:lnTo>
                    <a:pt x="91020" y="101600"/>
                  </a:lnTo>
                  <a:lnTo>
                    <a:pt x="86118" y="114300"/>
                  </a:lnTo>
                  <a:close/>
                </a:path>
                <a:path w="8997315" h="1854200">
                  <a:moveTo>
                    <a:pt x="8930335" y="114300"/>
                  </a:moveTo>
                  <a:lnTo>
                    <a:pt x="8911196" y="114300"/>
                  </a:lnTo>
                  <a:lnTo>
                    <a:pt x="8906294" y="101600"/>
                  </a:lnTo>
                  <a:lnTo>
                    <a:pt x="8925610" y="101600"/>
                  </a:lnTo>
                  <a:lnTo>
                    <a:pt x="8930335" y="114300"/>
                  </a:lnTo>
                  <a:close/>
                </a:path>
                <a:path w="8997315" h="1854200">
                  <a:moveTo>
                    <a:pt x="76911" y="127000"/>
                  </a:moveTo>
                  <a:lnTo>
                    <a:pt x="57937" y="127000"/>
                  </a:lnTo>
                  <a:lnTo>
                    <a:pt x="62382" y="114300"/>
                  </a:lnTo>
                  <a:lnTo>
                    <a:pt x="81546" y="114300"/>
                  </a:lnTo>
                  <a:lnTo>
                    <a:pt x="76911" y="127000"/>
                  </a:lnTo>
                  <a:close/>
                </a:path>
                <a:path w="8997315" h="1854200">
                  <a:moveTo>
                    <a:pt x="8939377" y="127000"/>
                  </a:moveTo>
                  <a:lnTo>
                    <a:pt x="8920403" y="127000"/>
                  </a:lnTo>
                  <a:lnTo>
                    <a:pt x="8915768" y="114300"/>
                  </a:lnTo>
                  <a:lnTo>
                    <a:pt x="8934932" y="114300"/>
                  </a:lnTo>
                  <a:lnTo>
                    <a:pt x="8939377" y="127000"/>
                  </a:lnTo>
                  <a:close/>
                </a:path>
                <a:path w="8997315" h="1854200">
                  <a:moveTo>
                    <a:pt x="64109" y="139700"/>
                  </a:moveTo>
                  <a:lnTo>
                    <a:pt x="49479" y="139700"/>
                  </a:lnTo>
                  <a:lnTo>
                    <a:pt x="53632" y="127000"/>
                  </a:lnTo>
                  <a:lnTo>
                    <a:pt x="68325" y="127000"/>
                  </a:lnTo>
                  <a:lnTo>
                    <a:pt x="64109" y="139700"/>
                  </a:lnTo>
                  <a:close/>
                </a:path>
                <a:path w="8997315" h="1854200">
                  <a:moveTo>
                    <a:pt x="8947835" y="139700"/>
                  </a:moveTo>
                  <a:lnTo>
                    <a:pt x="8933205" y="139700"/>
                  </a:lnTo>
                  <a:lnTo>
                    <a:pt x="8928989" y="127000"/>
                  </a:lnTo>
                  <a:lnTo>
                    <a:pt x="8943682" y="127000"/>
                  </a:lnTo>
                  <a:lnTo>
                    <a:pt x="8947835" y="139700"/>
                  </a:lnTo>
                  <a:close/>
                </a:path>
                <a:path w="8997315" h="1854200">
                  <a:moveTo>
                    <a:pt x="56273" y="152400"/>
                  </a:moveTo>
                  <a:lnTo>
                    <a:pt x="41605" y="152400"/>
                  </a:lnTo>
                  <a:lnTo>
                    <a:pt x="45465" y="139700"/>
                  </a:lnTo>
                  <a:lnTo>
                    <a:pt x="60210" y="139700"/>
                  </a:lnTo>
                  <a:lnTo>
                    <a:pt x="56273" y="152400"/>
                  </a:lnTo>
                  <a:close/>
                </a:path>
                <a:path w="8997315" h="1854200">
                  <a:moveTo>
                    <a:pt x="8955709" y="152400"/>
                  </a:moveTo>
                  <a:lnTo>
                    <a:pt x="8941041" y="152400"/>
                  </a:lnTo>
                  <a:lnTo>
                    <a:pt x="8937104" y="139700"/>
                  </a:lnTo>
                  <a:lnTo>
                    <a:pt x="8951849" y="139700"/>
                  </a:lnTo>
                  <a:lnTo>
                    <a:pt x="8955709" y="152400"/>
                  </a:lnTo>
                  <a:close/>
                </a:path>
                <a:path w="8997315" h="1854200">
                  <a:moveTo>
                    <a:pt x="42379" y="177800"/>
                  </a:moveTo>
                  <a:lnTo>
                    <a:pt x="30962" y="177800"/>
                  </a:lnTo>
                  <a:lnTo>
                    <a:pt x="34353" y="165100"/>
                  </a:lnTo>
                  <a:lnTo>
                    <a:pt x="37896" y="152400"/>
                  </a:lnTo>
                  <a:lnTo>
                    <a:pt x="52654" y="152400"/>
                  </a:lnTo>
                  <a:lnTo>
                    <a:pt x="49021" y="165100"/>
                  </a:lnTo>
                  <a:lnTo>
                    <a:pt x="45694" y="165100"/>
                  </a:lnTo>
                  <a:lnTo>
                    <a:pt x="42379" y="177800"/>
                  </a:lnTo>
                  <a:close/>
                </a:path>
                <a:path w="8997315" h="1854200">
                  <a:moveTo>
                    <a:pt x="8966352" y="177800"/>
                  </a:moveTo>
                  <a:lnTo>
                    <a:pt x="8954935" y="177800"/>
                  </a:lnTo>
                  <a:lnTo>
                    <a:pt x="8951620" y="165100"/>
                  </a:lnTo>
                  <a:lnTo>
                    <a:pt x="8948292" y="165100"/>
                  </a:lnTo>
                  <a:lnTo>
                    <a:pt x="8944660" y="152400"/>
                  </a:lnTo>
                  <a:lnTo>
                    <a:pt x="8959405" y="152400"/>
                  </a:lnTo>
                  <a:lnTo>
                    <a:pt x="8962961" y="165100"/>
                  </a:lnTo>
                  <a:lnTo>
                    <a:pt x="8966352" y="177800"/>
                  </a:lnTo>
                  <a:close/>
                </a:path>
                <a:path w="8997315" h="1854200">
                  <a:moveTo>
                    <a:pt x="36347" y="190500"/>
                  </a:moveTo>
                  <a:lnTo>
                    <a:pt x="24676" y="190500"/>
                  </a:lnTo>
                  <a:lnTo>
                    <a:pt x="27736" y="177800"/>
                  </a:lnTo>
                  <a:lnTo>
                    <a:pt x="39344" y="177800"/>
                  </a:lnTo>
                  <a:lnTo>
                    <a:pt x="36347" y="190500"/>
                  </a:lnTo>
                  <a:close/>
                </a:path>
                <a:path w="8997315" h="1854200">
                  <a:moveTo>
                    <a:pt x="8972638" y="190500"/>
                  </a:moveTo>
                  <a:lnTo>
                    <a:pt x="8960967" y="190500"/>
                  </a:lnTo>
                  <a:lnTo>
                    <a:pt x="8957970" y="177800"/>
                  </a:lnTo>
                  <a:lnTo>
                    <a:pt x="8969578" y="177800"/>
                  </a:lnTo>
                  <a:lnTo>
                    <a:pt x="8972638" y="190500"/>
                  </a:lnTo>
                  <a:close/>
                </a:path>
                <a:path w="8997315" h="1854200">
                  <a:moveTo>
                    <a:pt x="33566" y="203200"/>
                  </a:moveTo>
                  <a:lnTo>
                    <a:pt x="19050" y="203200"/>
                  </a:lnTo>
                  <a:lnTo>
                    <a:pt x="21780" y="190500"/>
                  </a:lnTo>
                  <a:lnTo>
                    <a:pt x="36410" y="190500"/>
                  </a:lnTo>
                  <a:lnTo>
                    <a:pt x="33566" y="203200"/>
                  </a:lnTo>
                  <a:close/>
                </a:path>
                <a:path w="8997315" h="1854200">
                  <a:moveTo>
                    <a:pt x="8978265" y="203200"/>
                  </a:moveTo>
                  <a:lnTo>
                    <a:pt x="8963748" y="203200"/>
                  </a:lnTo>
                  <a:lnTo>
                    <a:pt x="8960904" y="190500"/>
                  </a:lnTo>
                  <a:lnTo>
                    <a:pt x="8975534" y="190500"/>
                  </a:lnTo>
                  <a:lnTo>
                    <a:pt x="8978265" y="203200"/>
                  </a:lnTo>
                  <a:close/>
                </a:path>
                <a:path w="8997315" h="1854200">
                  <a:moveTo>
                    <a:pt x="28498" y="215900"/>
                  </a:moveTo>
                  <a:lnTo>
                    <a:pt x="14122" y="215900"/>
                  </a:lnTo>
                  <a:lnTo>
                    <a:pt x="16497" y="203200"/>
                  </a:lnTo>
                  <a:lnTo>
                    <a:pt x="31013" y="203200"/>
                  </a:lnTo>
                  <a:lnTo>
                    <a:pt x="28498" y="215900"/>
                  </a:lnTo>
                  <a:close/>
                </a:path>
                <a:path w="8997315" h="1854200">
                  <a:moveTo>
                    <a:pt x="8983192" y="215900"/>
                  </a:moveTo>
                  <a:lnTo>
                    <a:pt x="8968803" y="215900"/>
                  </a:lnTo>
                  <a:lnTo>
                    <a:pt x="8966301" y="203200"/>
                  </a:lnTo>
                  <a:lnTo>
                    <a:pt x="8980817" y="203200"/>
                  </a:lnTo>
                  <a:lnTo>
                    <a:pt x="8983192" y="215900"/>
                  </a:lnTo>
                  <a:close/>
                </a:path>
                <a:path w="8997315" h="1854200">
                  <a:moveTo>
                    <a:pt x="20396" y="241300"/>
                  </a:moveTo>
                  <a:lnTo>
                    <a:pt x="8039" y="241300"/>
                  </a:lnTo>
                  <a:lnTo>
                    <a:pt x="9880" y="228600"/>
                  </a:lnTo>
                  <a:lnTo>
                    <a:pt x="11912" y="215900"/>
                  </a:lnTo>
                  <a:lnTo>
                    <a:pt x="26263" y="215900"/>
                  </a:lnTo>
                  <a:lnTo>
                    <a:pt x="24104" y="228600"/>
                  </a:lnTo>
                  <a:lnTo>
                    <a:pt x="22199" y="228600"/>
                  </a:lnTo>
                  <a:lnTo>
                    <a:pt x="20396" y="241300"/>
                  </a:lnTo>
                  <a:close/>
                </a:path>
                <a:path w="8997315" h="1854200">
                  <a:moveTo>
                    <a:pt x="8989275" y="241300"/>
                  </a:moveTo>
                  <a:lnTo>
                    <a:pt x="8976918" y="241300"/>
                  </a:lnTo>
                  <a:lnTo>
                    <a:pt x="8975102" y="228600"/>
                  </a:lnTo>
                  <a:lnTo>
                    <a:pt x="8973210" y="228600"/>
                  </a:lnTo>
                  <a:lnTo>
                    <a:pt x="8971051" y="215900"/>
                  </a:lnTo>
                  <a:lnTo>
                    <a:pt x="8985402" y="215900"/>
                  </a:lnTo>
                  <a:lnTo>
                    <a:pt x="8987434" y="228600"/>
                  </a:lnTo>
                  <a:lnTo>
                    <a:pt x="8989275" y="241300"/>
                  </a:lnTo>
                  <a:close/>
                </a:path>
                <a:path w="8997315" h="1854200">
                  <a:moveTo>
                    <a:pt x="17386" y="254000"/>
                  </a:moveTo>
                  <a:lnTo>
                    <a:pt x="4902" y="254000"/>
                  </a:lnTo>
                  <a:lnTo>
                    <a:pt x="6375" y="241300"/>
                  </a:lnTo>
                  <a:lnTo>
                    <a:pt x="18834" y="241300"/>
                  </a:lnTo>
                  <a:lnTo>
                    <a:pt x="17386" y="254000"/>
                  </a:lnTo>
                  <a:close/>
                </a:path>
                <a:path w="8997315" h="1854200">
                  <a:moveTo>
                    <a:pt x="8992412" y="254000"/>
                  </a:moveTo>
                  <a:lnTo>
                    <a:pt x="8979928" y="254000"/>
                  </a:lnTo>
                  <a:lnTo>
                    <a:pt x="8978480" y="241300"/>
                  </a:lnTo>
                  <a:lnTo>
                    <a:pt x="8990939" y="241300"/>
                  </a:lnTo>
                  <a:lnTo>
                    <a:pt x="8992412" y="254000"/>
                  </a:lnTo>
                  <a:close/>
                </a:path>
                <a:path w="8997315" h="1854200">
                  <a:moveTo>
                    <a:pt x="14249" y="279400"/>
                  </a:moveTo>
                  <a:lnTo>
                    <a:pt x="1625" y="279400"/>
                  </a:lnTo>
                  <a:lnTo>
                    <a:pt x="2527" y="266700"/>
                  </a:lnTo>
                  <a:lnTo>
                    <a:pt x="3619" y="254000"/>
                  </a:lnTo>
                  <a:lnTo>
                    <a:pt x="17424" y="254000"/>
                  </a:lnTo>
                  <a:lnTo>
                    <a:pt x="16154" y="266700"/>
                  </a:lnTo>
                  <a:lnTo>
                    <a:pt x="15125" y="266700"/>
                  </a:lnTo>
                  <a:lnTo>
                    <a:pt x="14249" y="279400"/>
                  </a:lnTo>
                  <a:close/>
                </a:path>
                <a:path w="8997315" h="1854200">
                  <a:moveTo>
                    <a:pt x="8995689" y="279400"/>
                  </a:moveTo>
                  <a:lnTo>
                    <a:pt x="8983065" y="279400"/>
                  </a:lnTo>
                  <a:lnTo>
                    <a:pt x="8982189" y="266700"/>
                  </a:lnTo>
                  <a:lnTo>
                    <a:pt x="8981160" y="266700"/>
                  </a:lnTo>
                  <a:lnTo>
                    <a:pt x="8979890" y="254000"/>
                  </a:lnTo>
                  <a:lnTo>
                    <a:pt x="8993695" y="254000"/>
                  </a:lnTo>
                  <a:lnTo>
                    <a:pt x="8994787" y="266700"/>
                  </a:lnTo>
                  <a:lnTo>
                    <a:pt x="8995689" y="279400"/>
                  </a:lnTo>
                  <a:close/>
                </a:path>
                <a:path w="8997315" h="1854200">
                  <a:moveTo>
                    <a:pt x="12801" y="304800"/>
                  </a:moveTo>
                  <a:lnTo>
                    <a:pt x="101" y="304800"/>
                  </a:lnTo>
                  <a:lnTo>
                    <a:pt x="406" y="292100"/>
                  </a:lnTo>
                  <a:lnTo>
                    <a:pt x="914" y="279400"/>
                  </a:lnTo>
                  <a:lnTo>
                    <a:pt x="13588" y="279400"/>
                  </a:lnTo>
                  <a:lnTo>
                    <a:pt x="13093" y="292100"/>
                  </a:lnTo>
                  <a:lnTo>
                    <a:pt x="12801" y="304800"/>
                  </a:lnTo>
                  <a:close/>
                </a:path>
                <a:path w="8997315" h="1854200">
                  <a:moveTo>
                    <a:pt x="8997213" y="304800"/>
                  </a:moveTo>
                  <a:lnTo>
                    <a:pt x="8984513" y="304800"/>
                  </a:lnTo>
                  <a:lnTo>
                    <a:pt x="8984221" y="292100"/>
                  </a:lnTo>
                  <a:lnTo>
                    <a:pt x="8983726" y="279400"/>
                  </a:lnTo>
                  <a:lnTo>
                    <a:pt x="8996400" y="279400"/>
                  </a:lnTo>
                  <a:lnTo>
                    <a:pt x="8996908" y="292100"/>
                  </a:lnTo>
                  <a:lnTo>
                    <a:pt x="8997213" y="304800"/>
                  </a:lnTo>
                  <a:close/>
                </a:path>
                <a:path w="8997315" h="1854200">
                  <a:moveTo>
                    <a:pt x="12801" y="1549400"/>
                  </a:moveTo>
                  <a:lnTo>
                    <a:pt x="101" y="1549400"/>
                  </a:lnTo>
                  <a:lnTo>
                    <a:pt x="0" y="304800"/>
                  </a:lnTo>
                  <a:lnTo>
                    <a:pt x="12700" y="304800"/>
                  </a:lnTo>
                  <a:lnTo>
                    <a:pt x="12801" y="1549400"/>
                  </a:lnTo>
                  <a:close/>
                </a:path>
                <a:path w="8997315" h="1854200">
                  <a:moveTo>
                    <a:pt x="8997213" y="1549400"/>
                  </a:moveTo>
                  <a:lnTo>
                    <a:pt x="8984513" y="1549400"/>
                  </a:lnTo>
                  <a:lnTo>
                    <a:pt x="8984615" y="304800"/>
                  </a:lnTo>
                  <a:lnTo>
                    <a:pt x="8997315" y="304800"/>
                  </a:lnTo>
                  <a:lnTo>
                    <a:pt x="8997213" y="1549400"/>
                  </a:lnTo>
                  <a:close/>
                </a:path>
                <a:path w="8997315" h="1854200">
                  <a:moveTo>
                    <a:pt x="14262" y="1574800"/>
                  </a:moveTo>
                  <a:lnTo>
                    <a:pt x="1625" y="1574800"/>
                  </a:lnTo>
                  <a:lnTo>
                    <a:pt x="914" y="1562100"/>
                  </a:lnTo>
                  <a:lnTo>
                    <a:pt x="406" y="1549400"/>
                  </a:lnTo>
                  <a:lnTo>
                    <a:pt x="13093" y="1549400"/>
                  </a:lnTo>
                  <a:lnTo>
                    <a:pt x="13588" y="1562100"/>
                  </a:lnTo>
                  <a:lnTo>
                    <a:pt x="14262" y="1574800"/>
                  </a:lnTo>
                  <a:close/>
                </a:path>
                <a:path w="8997315" h="1854200">
                  <a:moveTo>
                    <a:pt x="8995689" y="1574800"/>
                  </a:moveTo>
                  <a:lnTo>
                    <a:pt x="8983052" y="1574800"/>
                  </a:lnTo>
                  <a:lnTo>
                    <a:pt x="8983738" y="1562100"/>
                  </a:lnTo>
                  <a:lnTo>
                    <a:pt x="8984221" y="1549400"/>
                  </a:lnTo>
                  <a:lnTo>
                    <a:pt x="8996908" y="1549400"/>
                  </a:lnTo>
                  <a:lnTo>
                    <a:pt x="8996400" y="1562100"/>
                  </a:lnTo>
                  <a:lnTo>
                    <a:pt x="8995689" y="1574800"/>
                  </a:lnTo>
                  <a:close/>
                </a:path>
                <a:path w="8997315" h="1854200">
                  <a:moveTo>
                    <a:pt x="18834" y="1600200"/>
                  </a:moveTo>
                  <a:lnTo>
                    <a:pt x="4902" y="1600200"/>
                  </a:lnTo>
                  <a:lnTo>
                    <a:pt x="3619" y="1587500"/>
                  </a:lnTo>
                  <a:lnTo>
                    <a:pt x="2527" y="1574800"/>
                  </a:lnTo>
                  <a:lnTo>
                    <a:pt x="15112" y="1574800"/>
                  </a:lnTo>
                  <a:lnTo>
                    <a:pt x="16179" y="1587500"/>
                  </a:lnTo>
                  <a:lnTo>
                    <a:pt x="17386" y="1587500"/>
                  </a:lnTo>
                  <a:lnTo>
                    <a:pt x="18834" y="1600200"/>
                  </a:lnTo>
                  <a:close/>
                </a:path>
                <a:path w="8997315" h="1854200">
                  <a:moveTo>
                    <a:pt x="8992412" y="1600200"/>
                  </a:moveTo>
                  <a:lnTo>
                    <a:pt x="8978480" y="1600200"/>
                  </a:lnTo>
                  <a:lnTo>
                    <a:pt x="8979928" y="1587500"/>
                  </a:lnTo>
                  <a:lnTo>
                    <a:pt x="8981135" y="1587500"/>
                  </a:lnTo>
                  <a:lnTo>
                    <a:pt x="8982202" y="1574800"/>
                  </a:lnTo>
                  <a:lnTo>
                    <a:pt x="8994787" y="1574800"/>
                  </a:lnTo>
                  <a:lnTo>
                    <a:pt x="8993695" y="1587500"/>
                  </a:lnTo>
                  <a:lnTo>
                    <a:pt x="8992412" y="1600200"/>
                  </a:lnTo>
                  <a:close/>
                </a:path>
                <a:path w="8997315" h="1854200">
                  <a:moveTo>
                    <a:pt x="22199" y="1612900"/>
                  </a:moveTo>
                  <a:lnTo>
                    <a:pt x="8039" y="1612900"/>
                  </a:lnTo>
                  <a:lnTo>
                    <a:pt x="6375" y="1600200"/>
                  </a:lnTo>
                  <a:lnTo>
                    <a:pt x="20396" y="1600200"/>
                  </a:lnTo>
                  <a:lnTo>
                    <a:pt x="22199" y="1612900"/>
                  </a:lnTo>
                  <a:close/>
                </a:path>
                <a:path w="8997315" h="1854200">
                  <a:moveTo>
                    <a:pt x="8989275" y="1612900"/>
                  </a:moveTo>
                  <a:lnTo>
                    <a:pt x="8975102" y="1612900"/>
                  </a:lnTo>
                  <a:lnTo>
                    <a:pt x="8976918" y="1600200"/>
                  </a:lnTo>
                  <a:lnTo>
                    <a:pt x="8990939" y="1600200"/>
                  </a:lnTo>
                  <a:lnTo>
                    <a:pt x="8989275" y="1612900"/>
                  </a:lnTo>
                  <a:close/>
                </a:path>
                <a:path w="8997315" h="1854200">
                  <a:moveTo>
                    <a:pt x="24155" y="1625600"/>
                  </a:moveTo>
                  <a:lnTo>
                    <a:pt x="11912" y="1625600"/>
                  </a:lnTo>
                  <a:lnTo>
                    <a:pt x="9880" y="1612900"/>
                  </a:lnTo>
                  <a:lnTo>
                    <a:pt x="22161" y="1612900"/>
                  </a:lnTo>
                  <a:lnTo>
                    <a:pt x="24155" y="1625600"/>
                  </a:lnTo>
                  <a:close/>
                </a:path>
                <a:path w="8997315" h="1854200">
                  <a:moveTo>
                    <a:pt x="8985402" y="1625600"/>
                  </a:moveTo>
                  <a:lnTo>
                    <a:pt x="8973159" y="1625600"/>
                  </a:lnTo>
                  <a:lnTo>
                    <a:pt x="8975153" y="1612900"/>
                  </a:lnTo>
                  <a:lnTo>
                    <a:pt x="8987434" y="1612900"/>
                  </a:lnTo>
                  <a:lnTo>
                    <a:pt x="8985402" y="1625600"/>
                  </a:lnTo>
                  <a:close/>
                </a:path>
                <a:path w="8997315" h="1854200">
                  <a:moveTo>
                    <a:pt x="33629" y="1651000"/>
                  </a:moveTo>
                  <a:lnTo>
                    <a:pt x="19050" y="1651000"/>
                  </a:lnTo>
                  <a:lnTo>
                    <a:pt x="16497" y="1638300"/>
                  </a:lnTo>
                  <a:lnTo>
                    <a:pt x="14122" y="1625600"/>
                  </a:lnTo>
                  <a:lnTo>
                    <a:pt x="26225" y="1625600"/>
                  </a:lnTo>
                  <a:lnTo>
                    <a:pt x="28549" y="1638300"/>
                  </a:lnTo>
                  <a:lnTo>
                    <a:pt x="30949" y="1638300"/>
                  </a:lnTo>
                  <a:lnTo>
                    <a:pt x="33629" y="1651000"/>
                  </a:lnTo>
                  <a:close/>
                </a:path>
                <a:path w="8997315" h="1854200">
                  <a:moveTo>
                    <a:pt x="8978265" y="1651000"/>
                  </a:moveTo>
                  <a:lnTo>
                    <a:pt x="8963685" y="1651000"/>
                  </a:lnTo>
                  <a:lnTo>
                    <a:pt x="8966365" y="1638300"/>
                  </a:lnTo>
                  <a:lnTo>
                    <a:pt x="8968752" y="1638300"/>
                  </a:lnTo>
                  <a:lnTo>
                    <a:pt x="8971089" y="1625600"/>
                  </a:lnTo>
                  <a:lnTo>
                    <a:pt x="8983192" y="1625600"/>
                  </a:lnTo>
                  <a:lnTo>
                    <a:pt x="8980817" y="1638300"/>
                  </a:lnTo>
                  <a:lnTo>
                    <a:pt x="8978265" y="1651000"/>
                  </a:lnTo>
                  <a:close/>
                </a:path>
                <a:path w="8997315" h="1854200">
                  <a:moveTo>
                    <a:pt x="39344" y="1663700"/>
                  </a:moveTo>
                  <a:lnTo>
                    <a:pt x="24676" y="1663700"/>
                  </a:lnTo>
                  <a:lnTo>
                    <a:pt x="21780" y="1651000"/>
                  </a:lnTo>
                  <a:lnTo>
                    <a:pt x="36347" y="1651000"/>
                  </a:lnTo>
                  <a:lnTo>
                    <a:pt x="39344" y="1663700"/>
                  </a:lnTo>
                  <a:close/>
                </a:path>
                <a:path w="8997315" h="1854200">
                  <a:moveTo>
                    <a:pt x="8972638" y="1663700"/>
                  </a:moveTo>
                  <a:lnTo>
                    <a:pt x="8957970" y="1663700"/>
                  </a:lnTo>
                  <a:lnTo>
                    <a:pt x="8960967" y="1651000"/>
                  </a:lnTo>
                  <a:lnTo>
                    <a:pt x="8975534" y="1651000"/>
                  </a:lnTo>
                  <a:lnTo>
                    <a:pt x="8972638" y="1663700"/>
                  </a:lnTo>
                  <a:close/>
                </a:path>
                <a:path w="8997315" h="1854200">
                  <a:moveTo>
                    <a:pt x="45694" y="1676400"/>
                  </a:moveTo>
                  <a:lnTo>
                    <a:pt x="30962" y="1676400"/>
                  </a:lnTo>
                  <a:lnTo>
                    <a:pt x="27736" y="1663700"/>
                  </a:lnTo>
                  <a:lnTo>
                    <a:pt x="42379" y="1663700"/>
                  </a:lnTo>
                  <a:lnTo>
                    <a:pt x="45694" y="1676400"/>
                  </a:lnTo>
                  <a:close/>
                </a:path>
                <a:path w="8997315" h="1854200">
                  <a:moveTo>
                    <a:pt x="8966352" y="1676400"/>
                  </a:moveTo>
                  <a:lnTo>
                    <a:pt x="8951620" y="1676400"/>
                  </a:lnTo>
                  <a:lnTo>
                    <a:pt x="8954935" y="1663700"/>
                  </a:lnTo>
                  <a:lnTo>
                    <a:pt x="8969578" y="1663700"/>
                  </a:lnTo>
                  <a:lnTo>
                    <a:pt x="8966352" y="1676400"/>
                  </a:lnTo>
                  <a:close/>
                </a:path>
                <a:path w="8997315" h="1854200">
                  <a:moveTo>
                    <a:pt x="52654" y="1689100"/>
                  </a:moveTo>
                  <a:lnTo>
                    <a:pt x="37896" y="1689100"/>
                  </a:lnTo>
                  <a:lnTo>
                    <a:pt x="34353" y="1676400"/>
                  </a:lnTo>
                  <a:lnTo>
                    <a:pt x="49021" y="1676400"/>
                  </a:lnTo>
                  <a:lnTo>
                    <a:pt x="52654" y="1689100"/>
                  </a:lnTo>
                  <a:close/>
                </a:path>
                <a:path w="8997315" h="1854200">
                  <a:moveTo>
                    <a:pt x="8959405" y="1689100"/>
                  </a:moveTo>
                  <a:lnTo>
                    <a:pt x="8944660" y="1689100"/>
                  </a:lnTo>
                  <a:lnTo>
                    <a:pt x="8948292" y="1676400"/>
                  </a:lnTo>
                  <a:lnTo>
                    <a:pt x="8962961" y="1676400"/>
                  </a:lnTo>
                  <a:lnTo>
                    <a:pt x="8959405" y="1689100"/>
                  </a:lnTo>
                  <a:close/>
                </a:path>
                <a:path w="8997315" h="1854200">
                  <a:moveTo>
                    <a:pt x="60210" y="1701800"/>
                  </a:moveTo>
                  <a:lnTo>
                    <a:pt x="45465" y="1701800"/>
                  </a:lnTo>
                  <a:lnTo>
                    <a:pt x="41605" y="1689100"/>
                  </a:lnTo>
                  <a:lnTo>
                    <a:pt x="56273" y="1689100"/>
                  </a:lnTo>
                  <a:lnTo>
                    <a:pt x="60210" y="1701800"/>
                  </a:lnTo>
                  <a:close/>
                </a:path>
                <a:path w="8997315" h="1854200">
                  <a:moveTo>
                    <a:pt x="8951849" y="1701800"/>
                  </a:moveTo>
                  <a:lnTo>
                    <a:pt x="8937104" y="1701800"/>
                  </a:lnTo>
                  <a:lnTo>
                    <a:pt x="8941041" y="1689100"/>
                  </a:lnTo>
                  <a:lnTo>
                    <a:pt x="8955709" y="1689100"/>
                  </a:lnTo>
                  <a:lnTo>
                    <a:pt x="8951849" y="1701800"/>
                  </a:lnTo>
                  <a:close/>
                </a:path>
                <a:path w="8997315" h="1854200">
                  <a:moveTo>
                    <a:pt x="68325" y="1714500"/>
                  </a:moveTo>
                  <a:lnTo>
                    <a:pt x="53632" y="1714500"/>
                  </a:lnTo>
                  <a:lnTo>
                    <a:pt x="49479" y="1701800"/>
                  </a:lnTo>
                  <a:lnTo>
                    <a:pt x="64109" y="1701800"/>
                  </a:lnTo>
                  <a:lnTo>
                    <a:pt x="68325" y="1714500"/>
                  </a:lnTo>
                  <a:close/>
                </a:path>
                <a:path w="8997315" h="1854200">
                  <a:moveTo>
                    <a:pt x="8943682" y="1714500"/>
                  </a:moveTo>
                  <a:lnTo>
                    <a:pt x="8928989" y="1714500"/>
                  </a:lnTo>
                  <a:lnTo>
                    <a:pt x="8933205" y="1701800"/>
                  </a:lnTo>
                  <a:lnTo>
                    <a:pt x="8947835" y="1701800"/>
                  </a:lnTo>
                  <a:lnTo>
                    <a:pt x="8943682" y="1714500"/>
                  </a:lnTo>
                  <a:close/>
                </a:path>
                <a:path w="8997315" h="1854200">
                  <a:moveTo>
                    <a:pt x="77012" y="1727200"/>
                  </a:moveTo>
                  <a:lnTo>
                    <a:pt x="62382" y="1727200"/>
                  </a:lnTo>
                  <a:lnTo>
                    <a:pt x="57937" y="1714500"/>
                  </a:lnTo>
                  <a:lnTo>
                    <a:pt x="72516" y="1714500"/>
                  </a:lnTo>
                  <a:lnTo>
                    <a:pt x="77012" y="1727200"/>
                  </a:lnTo>
                  <a:close/>
                </a:path>
                <a:path w="8997315" h="1854200">
                  <a:moveTo>
                    <a:pt x="8934932" y="1727200"/>
                  </a:moveTo>
                  <a:lnTo>
                    <a:pt x="8920302" y="1727200"/>
                  </a:lnTo>
                  <a:lnTo>
                    <a:pt x="8924798" y="1714500"/>
                  </a:lnTo>
                  <a:lnTo>
                    <a:pt x="8939377" y="1714500"/>
                  </a:lnTo>
                  <a:lnTo>
                    <a:pt x="8934932" y="1727200"/>
                  </a:lnTo>
                  <a:close/>
                </a:path>
                <a:path w="8997315" h="1854200">
                  <a:moveTo>
                    <a:pt x="86220" y="1739900"/>
                  </a:moveTo>
                  <a:lnTo>
                    <a:pt x="71704" y="1739900"/>
                  </a:lnTo>
                  <a:lnTo>
                    <a:pt x="66979" y="1727200"/>
                  </a:lnTo>
                  <a:lnTo>
                    <a:pt x="81457" y="1727200"/>
                  </a:lnTo>
                  <a:lnTo>
                    <a:pt x="86220" y="1739900"/>
                  </a:lnTo>
                  <a:close/>
                </a:path>
                <a:path w="8997315" h="1854200">
                  <a:moveTo>
                    <a:pt x="8925610" y="1739900"/>
                  </a:moveTo>
                  <a:lnTo>
                    <a:pt x="8911094" y="1739900"/>
                  </a:lnTo>
                  <a:lnTo>
                    <a:pt x="8915857" y="1727200"/>
                  </a:lnTo>
                  <a:lnTo>
                    <a:pt x="8930335" y="1727200"/>
                  </a:lnTo>
                  <a:lnTo>
                    <a:pt x="8925610" y="1739900"/>
                  </a:lnTo>
                  <a:close/>
                </a:path>
                <a:path w="8997315" h="1854200">
                  <a:moveTo>
                    <a:pt x="101003" y="1752600"/>
                  </a:moveTo>
                  <a:lnTo>
                    <a:pt x="81572" y="1752600"/>
                  </a:lnTo>
                  <a:lnTo>
                    <a:pt x="76568" y="1739900"/>
                  </a:lnTo>
                  <a:lnTo>
                    <a:pt x="95846" y="1739900"/>
                  </a:lnTo>
                  <a:lnTo>
                    <a:pt x="101003" y="1752600"/>
                  </a:lnTo>
                  <a:close/>
                </a:path>
                <a:path w="8997315" h="1854200">
                  <a:moveTo>
                    <a:pt x="8915742" y="1752600"/>
                  </a:moveTo>
                  <a:lnTo>
                    <a:pt x="8896311" y="1752600"/>
                  </a:lnTo>
                  <a:lnTo>
                    <a:pt x="8901468" y="1739900"/>
                  </a:lnTo>
                  <a:lnTo>
                    <a:pt x="8920734" y="1739900"/>
                  </a:lnTo>
                  <a:lnTo>
                    <a:pt x="8915742" y="1752600"/>
                  </a:lnTo>
                  <a:close/>
                </a:path>
                <a:path w="8997315" h="1854200">
                  <a:moveTo>
                    <a:pt x="111467" y="1765300"/>
                  </a:moveTo>
                  <a:lnTo>
                    <a:pt x="91973" y="1765300"/>
                  </a:lnTo>
                  <a:lnTo>
                    <a:pt x="86715" y="1752600"/>
                  </a:lnTo>
                  <a:lnTo>
                    <a:pt x="106070" y="1752600"/>
                  </a:lnTo>
                  <a:lnTo>
                    <a:pt x="111467" y="1765300"/>
                  </a:lnTo>
                  <a:close/>
                </a:path>
                <a:path w="8997315" h="1854200">
                  <a:moveTo>
                    <a:pt x="8905341" y="1765300"/>
                  </a:moveTo>
                  <a:lnTo>
                    <a:pt x="8885834" y="1765300"/>
                  </a:lnTo>
                  <a:lnTo>
                    <a:pt x="8891244" y="1752600"/>
                  </a:lnTo>
                  <a:lnTo>
                    <a:pt x="8910599" y="1752600"/>
                  </a:lnTo>
                  <a:lnTo>
                    <a:pt x="8905341" y="1765300"/>
                  </a:lnTo>
                  <a:close/>
                </a:path>
                <a:path w="8997315" h="1854200">
                  <a:moveTo>
                    <a:pt x="128054" y="1778000"/>
                  </a:moveTo>
                  <a:lnTo>
                    <a:pt x="108508" y="1778000"/>
                  </a:lnTo>
                  <a:lnTo>
                    <a:pt x="102869" y="1765300"/>
                  </a:lnTo>
                  <a:lnTo>
                    <a:pt x="122288" y="1765300"/>
                  </a:lnTo>
                  <a:lnTo>
                    <a:pt x="128054" y="1778000"/>
                  </a:lnTo>
                  <a:close/>
                </a:path>
                <a:path w="8997315" h="1854200">
                  <a:moveTo>
                    <a:pt x="8888806" y="1778000"/>
                  </a:moveTo>
                  <a:lnTo>
                    <a:pt x="8869260" y="1778000"/>
                  </a:lnTo>
                  <a:lnTo>
                    <a:pt x="8875026" y="1765300"/>
                  </a:lnTo>
                  <a:lnTo>
                    <a:pt x="8894432" y="1765300"/>
                  </a:lnTo>
                  <a:lnTo>
                    <a:pt x="8888806" y="1778000"/>
                  </a:lnTo>
                  <a:close/>
                </a:path>
                <a:path w="8997315" h="1854200">
                  <a:moveTo>
                    <a:pt x="145618" y="1790700"/>
                  </a:moveTo>
                  <a:lnTo>
                    <a:pt x="120141" y="1790700"/>
                  </a:lnTo>
                  <a:lnTo>
                    <a:pt x="114274" y="1778000"/>
                  </a:lnTo>
                  <a:lnTo>
                    <a:pt x="139534" y="1778000"/>
                  </a:lnTo>
                  <a:lnTo>
                    <a:pt x="145618" y="1790700"/>
                  </a:lnTo>
                  <a:close/>
                </a:path>
                <a:path w="8997315" h="1854200">
                  <a:moveTo>
                    <a:pt x="8877173" y="1790700"/>
                  </a:moveTo>
                  <a:lnTo>
                    <a:pt x="8851696" y="1790700"/>
                  </a:lnTo>
                  <a:lnTo>
                    <a:pt x="8857780" y="1778000"/>
                  </a:lnTo>
                  <a:lnTo>
                    <a:pt x="8883040" y="1778000"/>
                  </a:lnTo>
                  <a:lnTo>
                    <a:pt x="8877173" y="1790700"/>
                  </a:lnTo>
                  <a:close/>
                </a:path>
                <a:path w="8997315" h="1854200">
                  <a:moveTo>
                    <a:pt x="164109" y="1803400"/>
                  </a:moveTo>
                  <a:lnTo>
                    <a:pt x="138442" y="1803400"/>
                  </a:lnTo>
                  <a:lnTo>
                    <a:pt x="132232" y="1790700"/>
                  </a:lnTo>
                  <a:lnTo>
                    <a:pt x="157708" y="1790700"/>
                  </a:lnTo>
                  <a:lnTo>
                    <a:pt x="164109" y="1803400"/>
                  </a:lnTo>
                  <a:close/>
                </a:path>
                <a:path w="8997315" h="1854200">
                  <a:moveTo>
                    <a:pt x="8858872" y="1803400"/>
                  </a:moveTo>
                  <a:lnTo>
                    <a:pt x="8833205" y="1803400"/>
                  </a:lnTo>
                  <a:lnTo>
                    <a:pt x="8839606" y="1790700"/>
                  </a:lnTo>
                  <a:lnTo>
                    <a:pt x="8865082" y="1790700"/>
                  </a:lnTo>
                  <a:lnTo>
                    <a:pt x="8858872" y="1803400"/>
                  </a:lnTo>
                  <a:close/>
                </a:path>
                <a:path w="8997315" h="1854200">
                  <a:moveTo>
                    <a:pt x="183451" y="1816100"/>
                  </a:moveTo>
                  <a:lnTo>
                    <a:pt x="157708" y="1816100"/>
                  </a:lnTo>
                  <a:lnTo>
                    <a:pt x="151180" y="1803400"/>
                  </a:lnTo>
                  <a:lnTo>
                    <a:pt x="176771" y="1803400"/>
                  </a:lnTo>
                  <a:lnTo>
                    <a:pt x="183451" y="1816100"/>
                  </a:lnTo>
                  <a:close/>
                </a:path>
                <a:path w="8997315" h="1854200">
                  <a:moveTo>
                    <a:pt x="8839606" y="1816100"/>
                  </a:moveTo>
                  <a:lnTo>
                    <a:pt x="8813863" y="1816100"/>
                  </a:lnTo>
                  <a:lnTo>
                    <a:pt x="8820543" y="1803400"/>
                  </a:lnTo>
                  <a:lnTo>
                    <a:pt x="8846134" y="1803400"/>
                  </a:lnTo>
                  <a:lnTo>
                    <a:pt x="8839606" y="1816100"/>
                  </a:lnTo>
                  <a:close/>
                </a:path>
                <a:path w="8997315" h="1854200">
                  <a:moveTo>
                    <a:pt x="217449" y="1828800"/>
                  </a:moveTo>
                  <a:lnTo>
                    <a:pt x="184784" y="1828800"/>
                  </a:lnTo>
                  <a:lnTo>
                    <a:pt x="177876" y="1816100"/>
                  </a:lnTo>
                  <a:lnTo>
                    <a:pt x="210337" y="1816100"/>
                  </a:lnTo>
                  <a:lnTo>
                    <a:pt x="217449" y="1828800"/>
                  </a:lnTo>
                  <a:close/>
                </a:path>
                <a:path w="8997315" h="1854200">
                  <a:moveTo>
                    <a:pt x="8812530" y="1828800"/>
                  </a:moveTo>
                  <a:lnTo>
                    <a:pt x="8779865" y="1828800"/>
                  </a:lnTo>
                  <a:lnTo>
                    <a:pt x="8786977" y="1816100"/>
                  </a:lnTo>
                  <a:lnTo>
                    <a:pt x="8819438" y="1816100"/>
                  </a:lnTo>
                  <a:lnTo>
                    <a:pt x="8812530" y="1828800"/>
                  </a:lnTo>
                  <a:close/>
                </a:path>
                <a:path w="8997315" h="1854200">
                  <a:moveTo>
                    <a:pt x="268198" y="1841500"/>
                  </a:moveTo>
                  <a:lnTo>
                    <a:pt x="213296" y="1841500"/>
                  </a:lnTo>
                  <a:lnTo>
                    <a:pt x="206044" y="1828800"/>
                  </a:lnTo>
                  <a:lnTo>
                    <a:pt x="260591" y="1828800"/>
                  </a:lnTo>
                  <a:lnTo>
                    <a:pt x="268198" y="1841500"/>
                  </a:lnTo>
                  <a:close/>
                </a:path>
                <a:path w="8997315" h="1854200">
                  <a:moveTo>
                    <a:pt x="8784018" y="1841500"/>
                  </a:moveTo>
                  <a:lnTo>
                    <a:pt x="8729116" y="1841500"/>
                  </a:lnTo>
                  <a:lnTo>
                    <a:pt x="8736723" y="1828800"/>
                  </a:lnTo>
                  <a:lnTo>
                    <a:pt x="8791270" y="1828800"/>
                  </a:lnTo>
                  <a:lnTo>
                    <a:pt x="8784018" y="1841500"/>
                  </a:lnTo>
                  <a:close/>
                </a:path>
                <a:path w="8997315" h="1854200">
                  <a:moveTo>
                    <a:pt x="8731110" y="1854200"/>
                  </a:moveTo>
                  <a:lnTo>
                    <a:pt x="266204" y="1854200"/>
                  </a:lnTo>
                  <a:lnTo>
                    <a:pt x="258432" y="1841500"/>
                  </a:lnTo>
                  <a:lnTo>
                    <a:pt x="8738882" y="1841500"/>
                  </a:lnTo>
                  <a:lnTo>
                    <a:pt x="8731110" y="1854200"/>
                  </a:lnTo>
                  <a:close/>
                </a:path>
              </a:pathLst>
            </a:custGeom>
            <a:solidFill>
              <a:schemeClr val="accent2">
                <a:lumMod val="50000"/>
              </a:schemeClr>
            </a:solidFill>
          </p:spPr>
          <p:txBody>
            <a:bodyPr wrap="square" lIns="0" tIns="0" rIns="0" bIns="0" rtlCol="0"/>
            <a:lstStyle/>
            <a:p/>
          </p:txBody>
        </p:sp>
      </p:grpSp>
      <p:sp>
        <p:nvSpPr>
          <p:cNvPr id="7" name="文本框 6"/>
          <p:cNvSpPr txBox="1"/>
          <p:nvPr/>
        </p:nvSpPr>
        <p:spPr>
          <a:xfrm>
            <a:off x="5073650" y="4965700"/>
            <a:ext cx="2265680" cy="506730"/>
          </a:xfrm>
          <a:prstGeom prst="rect">
            <a:avLst/>
          </a:prstGeom>
          <a:solidFill>
            <a:schemeClr val="accent2">
              <a:lumMod val="40000"/>
              <a:lumOff val="60000"/>
            </a:schemeClr>
          </a:solidFill>
          <a:ln>
            <a:noFill/>
          </a:ln>
        </p:spPr>
        <p:txBody>
          <a:bodyPr wrap="none" rtlCol="0" anchor="t">
            <a:spAutoFit/>
          </a:bodyPr>
          <a:lstStyle/>
          <a:p>
            <a:pPr marL="0" indent="0" algn="l" fontAlgn="auto">
              <a:lnSpc>
                <a:spcPct val="150000"/>
              </a:lnSpc>
              <a:buNone/>
            </a:pPr>
            <a:r>
              <a:rPr kumimoji="1" lang="zh-CN" altLang="en-US" b="1" dirty="0">
                <a:solidFill>
                  <a:srgbClr val="FF0000"/>
                </a:solidFill>
                <a:sym typeface="+mn-ea"/>
              </a:rPr>
              <a:t>该版块建议</a:t>
            </a:r>
            <a:r>
              <a:rPr kumimoji="1" lang="en-US" altLang="zh-CN" b="1" dirty="0">
                <a:solidFill>
                  <a:srgbClr val="FF0000"/>
                </a:solidFill>
                <a:sym typeface="+mn-ea"/>
              </a:rPr>
              <a:t>1-2</a:t>
            </a:r>
            <a:r>
              <a:rPr kumimoji="1" lang="zh-CN" altLang="en-US" b="1" dirty="0">
                <a:solidFill>
                  <a:srgbClr val="FF0000"/>
                </a:solidFill>
                <a:sym typeface="+mn-ea"/>
              </a:rPr>
              <a:t>张</a:t>
            </a:r>
            <a:r>
              <a:rPr kumimoji="1" lang="en-US" altLang="zh-CN" b="1" dirty="0">
                <a:solidFill>
                  <a:srgbClr val="FF0000"/>
                </a:solidFill>
                <a:sym typeface="+mn-ea"/>
              </a:rPr>
              <a:t>ppt</a:t>
            </a:r>
            <a:endParaRPr kumimoji="1" lang="zh-CN" altLang="en-US" b="1" dirty="0">
              <a:solidFill>
                <a:srgbClr val="FF0000"/>
              </a:solidFill>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747393" y="776222"/>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kumimoji="1" lang="zh-CN" altLang="en-US" sz="4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版权声明</a:t>
            </a:r>
            <a:endParaRPr kumimoji="1" lang="zh-CN" altLang="en-US" sz="4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7" descr="矩形 55 拷贝 16"/>
          <p:cNvPicPr>
            <a:picLocks noChangeAspect="1"/>
          </p:cNvPicPr>
          <p:nvPr/>
        </p:nvPicPr>
        <p:blipFill>
          <a:blip r:embed="rId2"/>
          <a:stretch>
            <a:fillRect/>
          </a:stretch>
        </p:blipFill>
        <p:spPr>
          <a:xfrm>
            <a:off x="1576705" y="1286510"/>
            <a:ext cx="109220" cy="555625"/>
          </a:xfrm>
          <a:prstGeom prst="rect">
            <a:avLst/>
          </a:prstGeom>
        </p:spPr>
      </p:pic>
      <p:pic>
        <p:nvPicPr>
          <p:cNvPr id="17" name="图片 16" descr="矩形 841"/>
          <p:cNvPicPr>
            <a:picLocks noChangeAspect="1"/>
          </p:cNvPicPr>
          <p:nvPr/>
        </p:nvPicPr>
        <p:blipFill>
          <a:blip r:embed="rId3">
            <a:duotone>
              <a:prstClr val="black"/>
              <a:srgbClr val="FF0000">
                <a:tint val="45000"/>
                <a:satMod val="400000"/>
              </a:srgbClr>
            </a:duotone>
          </a:blip>
          <a:stretch>
            <a:fillRect/>
          </a:stretch>
        </p:blipFill>
        <p:spPr>
          <a:xfrm>
            <a:off x="11012170" y="6350000"/>
            <a:ext cx="1179830" cy="508000"/>
          </a:xfrm>
          <a:prstGeom prst="rect">
            <a:avLst/>
          </a:prstGeom>
        </p:spPr>
      </p:pic>
      <p:sp>
        <p:nvSpPr>
          <p:cNvPr id="6" name="文本框 5"/>
          <p:cNvSpPr txBox="1"/>
          <p:nvPr/>
        </p:nvSpPr>
        <p:spPr>
          <a:xfrm>
            <a:off x="11489055" y="6419850"/>
            <a:ext cx="316865" cy="368300"/>
          </a:xfrm>
          <a:prstGeom prst="rect">
            <a:avLst/>
          </a:prstGeom>
          <a:noFill/>
        </p:spPr>
        <p:txBody>
          <a:bodyPr wrap="none" rtlCol="0">
            <a:spAutoFit/>
          </a:bodyPr>
          <a:lstStyle/>
          <a:p>
            <a:r>
              <a:rPr lang="en-US" altLang="zh-CN">
                <a:solidFill>
                  <a:schemeClr val="bg1"/>
                </a:solidFill>
                <a:latin typeface="微软雅黑" panose="020B0503020204020204" charset="-122"/>
                <a:ea typeface="微软雅黑" panose="020B0503020204020204" charset="-122"/>
              </a:rPr>
              <a:t>6</a:t>
            </a:r>
            <a:endParaRPr lang="en-US" altLang="zh-CN">
              <a:solidFill>
                <a:schemeClr val="bg1"/>
              </a:solidFill>
              <a:latin typeface="微软雅黑" panose="020B0503020204020204" charset="-122"/>
              <a:ea typeface="微软雅黑" panose="020B0503020204020204" charset="-122"/>
            </a:endParaRPr>
          </a:p>
        </p:txBody>
      </p:sp>
      <p:sp>
        <p:nvSpPr>
          <p:cNvPr id="16" name="TextBox 9"/>
          <p:cNvSpPr txBox="1">
            <a:spLocks noGrp="1" noChangeArrowheads="1"/>
          </p:cNvSpPr>
          <p:nvPr/>
        </p:nvSpPr>
        <p:spPr bwMode="auto">
          <a:xfrm>
            <a:off x="1488440" y="1915160"/>
            <a:ext cx="9478010" cy="1076325"/>
          </a:xfrm>
          <a:prstGeom prst="rect">
            <a:avLst/>
          </a:prstGeom>
          <a:noFill/>
          <a:ln w="19050">
            <a:solidFill>
              <a:schemeClr val="accent2">
                <a:lumMod val="50000"/>
              </a:schemeClr>
            </a:solid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spAutoFit/>
            <a:scene3d>
              <a:camera prst="orthographicFront"/>
              <a:lightRig rig="soft" dir="t">
                <a:rot lat="0" lon="0" rev="15600000"/>
              </a:lightRig>
            </a:scene3d>
            <a:sp3d extrusionH="57150" prstMaterial="softEdge">
              <a:bevelT w="25400" h="38100"/>
            </a:sp3d>
          </a:bodyPr>
          <a:lstStyle>
            <a:lvl1pPr>
              <a:defRPr kumimoji="1" sz="2400">
                <a:solidFill>
                  <a:schemeClr val="tx1"/>
                </a:solidFill>
                <a:latin typeface="Calibri" panose="020F050202020403020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Calibri" panose="020F0502020204030204" charset="0"/>
                <a:ea typeface="宋体" panose="02010600030101010101" pitchFamily="2" charset="-122"/>
              </a:defRPr>
            </a:lvl2pPr>
            <a:lvl3pPr marL="1143000" indent="-228600">
              <a:defRPr kumimoji="1" sz="2400">
                <a:solidFill>
                  <a:schemeClr val="tx1"/>
                </a:solidFill>
                <a:latin typeface="Calibri" panose="020F0502020204030204" charset="0"/>
                <a:ea typeface="宋体" panose="02010600030101010101" pitchFamily="2" charset="-122"/>
              </a:defRPr>
            </a:lvl3pPr>
            <a:lvl4pPr marL="1600200" indent="-228600">
              <a:defRPr kumimoji="1" sz="2400">
                <a:solidFill>
                  <a:schemeClr val="tx1"/>
                </a:solidFill>
                <a:latin typeface="Calibri" panose="020F0502020204030204" charset="0"/>
                <a:ea typeface="宋体" panose="02010600030101010101" pitchFamily="2" charset="-122"/>
              </a:defRPr>
            </a:lvl4pPr>
            <a:lvl5pPr marL="2057400" indent="-228600">
              <a:defRPr kumimoji="1" sz="2400">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charset="0"/>
                <a:ea typeface="宋体" panose="02010600030101010101" pitchFamily="2" charset="-122"/>
              </a:defRPr>
            </a:lvl9pPr>
          </a:lstStyle>
          <a:p>
            <a:pPr marL="0" indent="0" algn="just">
              <a:lnSpc>
                <a:spcPct val="200000"/>
              </a:lnSpc>
              <a:buNone/>
            </a:pPr>
            <a:r>
              <a:rPr kumimoji="0" lang="zh-CN" altLang="en-US" sz="1600" b="1" dirty="0">
                <a:solidFill>
                  <a:schemeClr val="accent2">
                    <a:lumMod val="50000"/>
                  </a:schemeClr>
                </a:solidFill>
                <a:effectLst/>
                <a:latin typeface="微软雅黑" panose="020B0503020204020204" charset="-122"/>
                <a:ea typeface="微软雅黑" panose="020B0503020204020204" charset="-122"/>
                <a:cs typeface="微软雅黑" panose="020B0503020204020204" charset="-122"/>
              </a:rPr>
              <a:t>本案例著作权归参赛医院所有，参赛医院同意将案例著作权中的信息网络传播权等授予</a:t>
            </a:r>
            <a:r>
              <a:rPr kumimoji="0" lang="zh-CN" altLang="en-US" sz="1600" b="1" dirty="0">
                <a:solidFill>
                  <a:schemeClr val="accent2">
                    <a:lumMod val="50000"/>
                  </a:schemeClr>
                </a:solidFill>
                <a:effectLst/>
                <a:latin typeface="微软雅黑" panose="020B0503020204020204" charset="-122"/>
                <a:ea typeface="微软雅黑" panose="020B0503020204020204" charset="-122"/>
                <a:cs typeface="微软雅黑" panose="020B0503020204020204" charset="-122"/>
                <a:sym typeface="+mn-ea"/>
              </a:rPr>
              <a:t>广东省医院协会和广东现代医院杂志社。</a:t>
            </a:r>
            <a:endParaRPr kumimoji="0" lang="en-US" altLang="zh-CN" sz="1600" b="1" dirty="0">
              <a:solidFill>
                <a:schemeClr val="accent2">
                  <a:lumMod val="50000"/>
                </a:schemeClr>
              </a:solidFill>
              <a:effectLst/>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2032635" y="3976370"/>
            <a:ext cx="7255510" cy="368300"/>
          </a:xfrm>
          <a:prstGeom prst="rect">
            <a:avLst/>
          </a:prstGeom>
          <a:noFill/>
        </p:spPr>
        <p:txBody>
          <a:bodyPr wrap="square" rtlCol="0">
            <a:spAutoFit/>
          </a:bodyPr>
          <a:lstStyle/>
          <a:p>
            <a:r>
              <a:rPr lang="zh-CN" altLang="en-US"/>
              <a:t>备注：此页请务必保留，否则案例将被退回。</a:t>
            </a:r>
            <a:endParaRPr lang="zh-CN" altLang="en-US"/>
          </a:p>
        </p:txBody>
      </p:sp>
    </p:spTree>
  </p:cSld>
  <p:clrMapOvr>
    <a:masterClrMapping/>
  </p:clrMapOvr>
</p:sld>
</file>

<file path=ppt/tags/tag1.xml><?xml version="1.0" encoding="utf-8"?>
<p:tagLst xmlns:p="http://schemas.openxmlformats.org/presentationml/2006/main">
  <p:tag name="COMMONDATA" val="eyJoZGlkIjoiZWVlNDk5MzkyMDI4NTA1MmM0YjEzNjBkMGQwNjI4Nj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796</Words>
  <Application>WPS 演示</Application>
  <PresentationFormat>宽屏</PresentationFormat>
  <Paragraphs>88</Paragraphs>
  <Slides>7</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宋体</vt:lpstr>
      <vt:lpstr>Wingdings</vt:lpstr>
      <vt:lpstr>微软雅黑</vt:lpstr>
      <vt:lpstr>Wingdings 2</vt:lpstr>
      <vt:lpstr>方正楷体_GB2312</vt:lpstr>
      <vt:lpstr>Wingdings</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longhui</dc:creator>
  <cp:lastModifiedBy>村长，快过来看呀</cp:lastModifiedBy>
  <cp:revision>78</cp:revision>
  <dcterms:created xsi:type="dcterms:W3CDTF">2023-06-27T00:40:00Z</dcterms:created>
  <dcterms:modified xsi:type="dcterms:W3CDTF">2025-08-07T07:26:03Z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2052-12.1.0.22483</vt:lpwstr>
  </property>
  <property fmtid="{D5CDD505-2E9C-101B-9397-08002B2CF9AE}" pid="3" name="ICV">
    <vt:lpwstr>4AAF28CB2A3F4EA68BEC96EB07E5032A_13</vt:lpwstr>
  </property>
</Properties>
</file>